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4" r:id="rId3"/>
    <p:sldId id="270" r:id="rId4"/>
    <p:sldId id="278" r:id="rId5"/>
    <p:sldId id="258" r:id="rId6"/>
    <p:sldId id="265" r:id="rId7"/>
    <p:sldId id="266" r:id="rId8"/>
    <p:sldId id="272" r:id="rId9"/>
    <p:sldId id="267" r:id="rId10"/>
    <p:sldId id="273" r:id="rId11"/>
    <p:sldId id="269" r:id="rId12"/>
    <p:sldId id="276" r:id="rId13"/>
    <p:sldId id="277" r:id="rId14"/>
    <p:sldId id="264" r:id="rId15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4" orient="horz" pos="2936" userDrawn="1">
          <p15:clr>
            <a:srgbClr val="A4A3A4"/>
          </p15:clr>
        </p15:guide>
        <p15:guide id="5" orient="horz" pos="809" userDrawn="1">
          <p15:clr>
            <a:srgbClr val="A4A3A4"/>
          </p15:clr>
        </p15:guide>
        <p15:guide id="6" orient="horz" pos="894" userDrawn="1">
          <p15:clr>
            <a:srgbClr val="A4A3A4"/>
          </p15:clr>
        </p15:guide>
        <p15:guide id="7" pos="5465" userDrawn="1">
          <p15:clr>
            <a:srgbClr val="A4A3A4"/>
          </p15:clr>
        </p15:guide>
        <p15:guide id="8" pos="295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000000"/>
    <a:srgbClr val="4D2938"/>
    <a:srgbClr val="C9122B"/>
    <a:srgbClr val="8A857E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438"/>
  </p:normalViewPr>
  <p:slideViewPr>
    <p:cSldViewPr>
      <p:cViewPr varScale="1">
        <p:scale>
          <a:sx n="140" d="100"/>
          <a:sy n="140" d="100"/>
        </p:scale>
        <p:origin x="280" y="176"/>
      </p:cViewPr>
      <p:guideLst>
        <p:guide orient="horz" pos="305"/>
        <p:guide orient="horz" pos="1620"/>
        <p:guide orient="horz" pos="2936"/>
        <p:guide orient="horz" pos="809"/>
        <p:guide orient="horz" pos="894"/>
        <p:guide pos="5465"/>
        <p:guide pos="29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Swarbrick" userId="72594edf-c8ba-4daa-98db-94fbf29e8524" providerId="ADAL" clId="{17E88069-FBAE-6D45-BF41-FC705ACB646C}"/>
    <pc:docChg chg="modMainMaster">
      <pc:chgData name="Justin Swarbrick" userId="72594edf-c8ba-4daa-98db-94fbf29e8524" providerId="ADAL" clId="{17E88069-FBAE-6D45-BF41-FC705ACB646C}" dt="2025-03-06T12:57:21.056" v="1" actId="735"/>
      <pc:docMkLst>
        <pc:docMk/>
      </pc:docMkLst>
      <pc:sldMasterChg chg="modSp modSldLayout">
        <pc:chgData name="Justin Swarbrick" userId="72594edf-c8ba-4daa-98db-94fbf29e8524" providerId="ADAL" clId="{17E88069-FBAE-6D45-BF41-FC705ACB646C}" dt="2025-03-06T12:57:21.056" v="1" actId="735"/>
        <pc:sldMasterMkLst>
          <pc:docMk/>
          <pc:sldMasterMk cId="0" sldId="2147483648"/>
        </pc:sldMasterMkLst>
        <pc:sldLayoutChg chg="modSp">
          <pc:chgData name="Justin Swarbrick" userId="72594edf-c8ba-4daa-98db-94fbf29e8524" providerId="ADAL" clId="{17E88069-FBAE-6D45-BF41-FC705ACB646C}" dt="2025-03-06T12:55:46.043" v="0" actId="735"/>
          <pc:sldLayoutMkLst>
            <pc:docMk/>
            <pc:sldMasterMk cId="0" sldId="2147483648"/>
            <pc:sldLayoutMk cId="961641300" sldId="21474836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6890E1-32F7-4BB9-BD7D-BAEC8E384EE8}" type="datetime1">
              <a:rPr lang="en-US" altLang="en-US"/>
              <a:pPr/>
              <a:t>3/6/25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80652-3E7B-4F31-9135-E9386C8A8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44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EFDF52-FA57-44AE-B620-D0CF8AD5C1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2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079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18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995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350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777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0498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889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65715" y="1491630"/>
            <a:ext cx="3951513" cy="1296144"/>
          </a:xfr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 (Cover option 1)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4903" y="3147814"/>
            <a:ext cx="3951513" cy="1224136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800">
                <a:solidFill>
                  <a:schemeClr val="bg1"/>
                </a:solidFill>
              </a:defRPr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961641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19822"/>
            <a:ext cx="8208912" cy="425054"/>
          </a:xfrm>
        </p:spPr>
        <p:txBody>
          <a:bodyPr anchor="b"/>
          <a:lstStyle>
            <a:lvl1pPr algn="l">
              <a:defRPr sz="2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511200"/>
            <a:ext cx="8208912" cy="2540105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3867894"/>
            <a:ext cx="8208912" cy="864096"/>
          </a:xfrm>
        </p:spPr>
        <p:txBody>
          <a:bodyPr/>
          <a:lstStyle>
            <a:lvl1pPr marL="0" indent="0">
              <a:buNone/>
              <a:defRPr sz="2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23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0001"/>
            <a:ext cx="8207330" cy="3291990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1pPr>
            <a:lvl2pPr marL="347659" indent="-1666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2pPr>
            <a:lvl3pPr marL="538158" indent="-188911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8516" indent="-184148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1F0D6-76E2-826C-A0FA-FA6540F7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11200"/>
            <a:ext cx="8207330" cy="83641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66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747F-09C9-3806-921D-43080A1A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11200"/>
            <a:ext cx="8207330" cy="83641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1858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32EE-CC2D-2A61-6283-6632386F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11200"/>
            <a:ext cx="7128792" cy="83641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8503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18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51720" y="411510"/>
            <a:ext cx="2664296" cy="2016224"/>
          </a:xfr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(Cover </a:t>
            </a:r>
            <a:br>
              <a:rPr lang="en-US" dirty="0"/>
            </a:br>
            <a:r>
              <a:rPr lang="en-US" dirty="0"/>
              <a:t>option 2)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51720" y="2643758"/>
            <a:ext cx="2082348" cy="417546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800">
                <a:solidFill>
                  <a:schemeClr val="bg1"/>
                </a:solidFill>
              </a:defRPr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1138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7B5F-20D4-351D-6F7A-5CEBA597B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5737" y="411510"/>
            <a:ext cx="6498534" cy="1296144"/>
          </a:xfr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(Cover option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12A3-54E7-95D3-974E-819A1F0BA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5737" y="1851670"/>
            <a:ext cx="6480719" cy="2880320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800">
                <a:solidFill>
                  <a:schemeClr val="bg1"/>
                </a:solidFill>
              </a:defRPr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666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7B5F-20D4-351D-6F7A-5CEBA597B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5737" y="411510"/>
            <a:ext cx="6498534" cy="1296144"/>
          </a:xfrm>
        </p:spPr>
        <p:txBody>
          <a:bodyPr/>
          <a:lstStyle>
            <a:lvl1pPr algn="l">
              <a:defRPr sz="4000" b="1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(Cover option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12A3-54E7-95D3-974E-819A1F0BA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5737" y="1851670"/>
            <a:ext cx="6480719" cy="2880320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800">
                <a:solidFill>
                  <a:schemeClr val="tx1"/>
                </a:solidFill>
              </a:defRPr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387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440000"/>
            <a:ext cx="8209346" cy="2988332"/>
          </a:xfrm>
        </p:spPr>
        <p:txBody>
          <a:bodyPr/>
          <a:lstStyle>
            <a:lvl1pPr marL="179386" indent="-179386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347659" indent="-166686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538158" indent="-188911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899991" indent="-183598"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Content or subheading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12380-3E9E-6512-0E0B-5CF4C1EAA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85" y="512464"/>
            <a:ext cx="8206871" cy="619126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section divider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1200"/>
            <a:ext cx="8207330" cy="83641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0000"/>
            <a:ext cx="8207330" cy="3291990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1pPr>
            <a:lvl2pPr marL="347659" indent="-1666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2pPr>
            <a:lvl3pPr marL="538158" indent="-188911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9991" indent="-183598"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161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DDCA5-AC37-4CC2-6FFF-BF2075029F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544" y="1440000"/>
            <a:ext cx="3880711" cy="4471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sub-head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905BE-9799-69FA-1782-61B9BEEA43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7544" y="1995686"/>
            <a:ext cx="3880711" cy="2736304"/>
          </a:xfrm>
        </p:spPr>
        <p:txBody>
          <a:bodyPr/>
          <a:lstStyle>
            <a:lvl1pPr marL="179386" indent="-179386">
              <a:buFont typeface="Wingdings" panose="05000000000000000000" pitchFamily="2" charset="2"/>
              <a:buChar char="§"/>
              <a:defRPr/>
            </a:lvl1pPr>
            <a:lvl2pPr marL="347659" indent="-166686">
              <a:buFont typeface="Wingdings" panose="05000000000000000000" pitchFamily="2" charset="2"/>
              <a:buChar char="§"/>
              <a:defRPr/>
            </a:lvl2pPr>
            <a:lvl3pPr marL="538158" indent="-188911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2FEE6-5429-F0E9-441C-6124EF7A39E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60797" y="1440000"/>
            <a:ext cx="3900157" cy="4471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sub-head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33189-9633-5917-BDBC-16C98FB067C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60797" y="1995686"/>
            <a:ext cx="3900157" cy="2736304"/>
          </a:xfrm>
        </p:spPr>
        <p:txBody>
          <a:bodyPr/>
          <a:lstStyle>
            <a:lvl1pPr marL="179386" indent="-179386">
              <a:buFont typeface="Wingdings" panose="05000000000000000000" pitchFamily="2" charset="2"/>
              <a:buChar char="§"/>
              <a:defRPr/>
            </a:lvl1pPr>
            <a:lvl2pPr marL="347659" indent="-166686">
              <a:buFont typeface="Wingdings" panose="05000000000000000000" pitchFamily="2" charset="2"/>
              <a:buChar char="§"/>
              <a:defRPr/>
            </a:lvl2pPr>
            <a:lvl3pPr marL="538158" indent="-188911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69F304-040E-02EF-67C7-78BFE860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10619"/>
            <a:ext cx="8193409" cy="8208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51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016" y="1440000"/>
            <a:ext cx="3902934" cy="3291990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</a:defRPr>
            </a:lvl1pPr>
            <a:lvl2pPr marL="347659" indent="-166686">
              <a:buClr>
                <a:srgbClr val="C9122B"/>
              </a:buClr>
              <a:buFont typeface="Wingdings" panose="05000000000000000000" pitchFamily="2" charset="2"/>
              <a:buChar char="§"/>
              <a:defRPr sz="2200"/>
            </a:lvl2pPr>
            <a:lvl3pPr marL="538158" indent="-188911">
              <a:buClr>
                <a:srgbClr val="C9122B"/>
              </a:buClr>
              <a:buFont typeface="Wingdings" panose="05000000000000000000" pitchFamily="2" charset="2"/>
              <a:buChar char="§"/>
              <a:defRPr sz="2000"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8516" indent="-184148">
              <a:buClr>
                <a:srgbClr val="C9122B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746" y="1440000"/>
            <a:ext cx="3902934" cy="3291990"/>
          </a:xfrm>
        </p:spPr>
        <p:txBody>
          <a:bodyPr/>
          <a:lstStyle>
            <a:lvl1pPr marL="342900" indent="-342900">
              <a:buClr>
                <a:srgbClr val="C9122B"/>
              </a:buClr>
              <a:buFont typeface="Wingdings" panose="05000000000000000000" pitchFamily="2" charset="2"/>
              <a:buChar char="§"/>
              <a:defRPr sz="2400"/>
            </a:lvl1pPr>
            <a:lvl2pPr marL="523873" indent="-342900">
              <a:buClr>
                <a:srgbClr val="C9122B"/>
              </a:buClr>
              <a:buFont typeface="Wingdings" panose="05000000000000000000" pitchFamily="2" charset="2"/>
              <a:buChar char="§"/>
              <a:defRPr sz="2200"/>
            </a:lvl2pPr>
            <a:lvl3pPr marL="692147" indent="-342900">
              <a:buClr>
                <a:srgbClr val="C9122B"/>
              </a:buClr>
              <a:buFont typeface="Wingdings" panose="05000000000000000000" pitchFamily="2" charset="2"/>
              <a:buChar char="§"/>
              <a:defRPr sz="2000"/>
            </a:lvl3pPr>
            <a:lvl4pPr marL="825494" indent="-285750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1000118" indent="-285750">
              <a:buClr>
                <a:srgbClr val="C9122B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511200"/>
            <a:ext cx="8208958" cy="83641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262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499" y="1440000"/>
            <a:ext cx="3888244" cy="3291990"/>
          </a:xfrm>
        </p:spPr>
        <p:txBody>
          <a:bodyPr/>
          <a:lstStyle>
            <a:lvl1pPr marL="179386" indent="-179386">
              <a:buFont typeface="Wingdings" panose="05000000000000000000" pitchFamily="2" charset="2"/>
              <a:buChar char="§"/>
              <a:defRPr sz="2400"/>
            </a:lvl1pPr>
            <a:lvl2pPr marL="347659" indent="-166686">
              <a:buFont typeface="Wingdings" panose="05000000000000000000" pitchFamily="2" charset="2"/>
              <a:buChar char="§"/>
              <a:defRPr sz="2200"/>
            </a:lvl2pPr>
            <a:lvl3pPr marL="538158" indent="-188911">
              <a:buFont typeface="Wingdings" panose="05000000000000000000" pitchFamily="2" charset="2"/>
              <a:buChar char="§"/>
              <a:defRPr sz="2000"/>
            </a:lvl3pPr>
            <a:lvl4pPr marL="712781" indent="-173037">
              <a:buFont typeface="Wingdings" panose="05000000000000000000" pitchFamily="2" charset="2"/>
              <a:buChar char="§"/>
              <a:defRPr sz="1800"/>
            </a:lvl4pPr>
            <a:lvl5pPr marL="898516" indent="-184148">
              <a:buSzPct val="131000"/>
              <a:buFont typeface="Wingdings" panose="05000000000000000000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780602" y="1440000"/>
            <a:ext cx="3895900" cy="3291990"/>
          </a:xfrm>
        </p:spPr>
        <p:txBody>
          <a:bodyPr/>
          <a:lstStyle>
            <a:lvl1pPr marL="0" indent="0">
              <a:buNone/>
              <a:defRPr sz="24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511200"/>
            <a:ext cx="8208958" cy="83641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20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3" y="1493385"/>
            <a:ext cx="8069263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51775"/>
            <a:ext cx="8070850" cy="272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8" r:id="rId2"/>
    <p:sldLayoutId id="2147483698" r:id="rId3"/>
    <p:sldLayoutId id="2147483701" r:id="rId4"/>
    <p:sldLayoutId id="2147483689" r:id="rId5"/>
    <p:sldLayoutId id="2147483682" r:id="rId6"/>
    <p:sldLayoutId id="2147483697" r:id="rId7"/>
    <p:sldLayoutId id="2147483683" r:id="rId8"/>
    <p:sldLayoutId id="2147483684" r:id="rId9"/>
    <p:sldLayoutId id="2147483685" r:id="rId10"/>
    <p:sldLayoutId id="2147483686" r:id="rId11"/>
    <p:sldLayoutId id="2147483699" r:id="rId12"/>
    <p:sldLayoutId id="2147483700" r:id="rId13"/>
    <p:sldLayoutId id="2147483687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5pPr>
      <a:lvl6pPr marL="45719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6pPr>
      <a:lvl7pPr marL="9143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7pPr>
      <a:lvl8pPr marL="137158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8pPr>
      <a:lvl9pPr marL="182878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9pPr>
    </p:titleStyle>
    <p:bodyStyle>
      <a:lvl1pPr marL="179386" indent="-179386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90000"/>
        <a:buFont typeface="Lucida Grande"/>
        <a:buChar char="■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347659" indent="-166686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22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8158" indent="-188911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08000"/>
        <a:buFont typeface="Lucida Grande"/>
        <a:buChar char="■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712781" indent="-173037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15000"/>
        <a:buFont typeface="Lucida Grande"/>
        <a:buChar char="■"/>
        <a:defRPr sz="1800">
          <a:solidFill>
            <a:schemeClr val="tx1"/>
          </a:solidFill>
          <a:latin typeface="+mn-lt"/>
          <a:ea typeface="ＭＳ Ｐゴシック" pitchFamily="-110" charset="-128"/>
        </a:defRPr>
      </a:lvl4pPr>
      <a:lvl5pPr marL="898516" indent="-184148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30000"/>
        <a:buFont typeface="Lucida Grande"/>
        <a:buChar char="■"/>
        <a:defRPr sz="1600">
          <a:solidFill>
            <a:schemeClr val="tx1"/>
          </a:solidFill>
          <a:latin typeface="+mn-lt"/>
          <a:ea typeface="ＭＳ Ｐゴシック" pitchFamily="-110" charset="-128"/>
        </a:defRPr>
      </a:lvl5pPr>
      <a:lvl6pPr marL="1355711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6pPr>
      <a:lvl7pPr marL="1812907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7pPr>
      <a:lvl8pPr marL="2270102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8pPr>
      <a:lvl9pPr marL="2727298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City St George's, University of London logo.&#10;The University of business, practice and the professions.&#10;www.citystgeorges.ac.uk">
            <a:extLst>
              <a:ext uri="{FF2B5EF4-FFF2-40B4-BE49-F238E27FC236}">
                <a16:creationId xmlns:a16="http://schemas.microsoft.com/office/drawing/2014/main" id="{A1A28782-DFB9-3A7F-9648-40C80FEDD90C}"/>
              </a:ext>
            </a:extLst>
          </p:cNvPr>
          <p:cNvSpPr/>
          <p:nvPr/>
        </p:nvSpPr>
        <p:spPr>
          <a:xfrm>
            <a:off x="0" y="0"/>
            <a:ext cx="3419872" cy="17076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54391-A0BE-3CD0-12A9-5033FACE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0" y="1440000"/>
            <a:ext cx="3951513" cy="1296144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/>
              <a:t>Presentation</a:t>
            </a:r>
            <a:r>
              <a:rPr lang="en-US" baseline="0" dirty="0"/>
              <a:t> title option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C806-6A8D-8436-2974-033061DA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0" y="2880000"/>
            <a:ext cx="3951513" cy="1224136"/>
          </a:xfrm>
        </p:spPr>
        <p:txBody>
          <a:bodyPr/>
          <a:lstStyle/>
          <a:p>
            <a:pPr>
              <a:buClr>
                <a:schemeClr val="bg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7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3B5D-C4E3-26D8-2429-C7D2D4A6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B9E59-42FD-6C92-2A26-1520FD568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7544" y="504000"/>
            <a:ext cx="8208912" cy="254010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11312-7F07-8BC6-2B6C-AB78DCAEA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88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7D9FE0-DFCB-29F1-D922-1A4714C6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04000"/>
            <a:ext cx="8207330" cy="83641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DC338-3BDC-AA14-9A4D-A939FC5EF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67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1CAD-08AA-6B6E-0078-00639287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04000"/>
            <a:ext cx="8207330" cy="83641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59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City St George's, University of London logo.&#10;">
            <a:extLst>
              <a:ext uri="{FF2B5EF4-FFF2-40B4-BE49-F238E27FC236}">
                <a16:creationId xmlns:a16="http://schemas.microsoft.com/office/drawing/2014/main" id="{4F20A42B-2139-508C-9465-2BC77A9E3398}"/>
              </a:ext>
            </a:extLst>
          </p:cNvPr>
          <p:cNvSpPr/>
          <p:nvPr/>
        </p:nvSpPr>
        <p:spPr>
          <a:xfrm>
            <a:off x="8100392" y="0"/>
            <a:ext cx="1043608" cy="105958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EE4D44-AACB-0C7E-F601-26ECC056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504000"/>
            <a:ext cx="7272808" cy="45481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59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D80497-60C9-ACC4-66DE-C581ADD1DA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5" y="-596602"/>
            <a:ext cx="8069263" cy="454819"/>
          </a:xfrm>
        </p:spPr>
        <p:txBody>
          <a:bodyPr/>
          <a:lstStyle/>
          <a:p>
            <a:r>
              <a:rPr lang="en-US" dirty="0"/>
              <a:t>End of presentation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41EFE-0EF1-4D6A-21F1-C8B2E0AF9013}"/>
              </a:ext>
            </a:extLst>
          </p:cNvPr>
          <p:cNvSpPr txBox="1">
            <a:spLocks/>
          </p:cNvSpPr>
          <p:nvPr/>
        </p:nvSpPr>
        <p:spPr bwMode="auto">
          <a:xfrm>
            <a:off x="468000" y="504000"/>
            <a:ext cx="2808312" cy="16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City St George’s, University of London</a:t>
            </a: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Northampton Square</a:t>
            </a: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London</a:t>
            </a: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EC1V 0HB</a:t>
            </a: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United Kingdom</a:t>
            </a:r>
          </a:p>
          <a:p>
            <a:pPr rtl="0"/>
            <a:endParaRPr lang="en-GB" sz="1200" b="0" i="0" u="none" strike="noStrike" kern="1200" baseline="0" dirty="0">
              <a:solidFill>
                <a:schemeClr val="bg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T: +44 (0)20 7040 5060</a:t>
            </a: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E: department@citystgeorges.ac.uk</a:t>
            </a: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www.citystgeorges.ac.uk/department</a:t>
            </a:r>
            <a:endParaRPr lang="en-US" sz="1200" kern="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66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City St George's, University of London logo.&#10;The University of business, practice and the professions.&#10;www.citystgeorges.ac.uk">
            <a:extLst>
              <a:ext uri="{FF2B5EF4-FFF2-40B4-BE49-F238E27FC236}">
                <a16:creationId xmlns:a16="http://schemas.microsoft.com/office/drawing/2014/main" id="{0CE4211C-CD10-3E2A-F1A2-548530393D95}"/>
              </a:ext>
            </a:extLst>
          </p:cNvPr>
          <p:cNvSpPr/>
          <p:nvPr/>
        </p:nvSpPr>
        <p:spPr>
          <a:xfrm>
            <a:off x="0" y="0"/>
            <a:ext cx="1691680" cy="343584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179A9-F8DA-32FA-E38E-A601BAD3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04000"/>
            <a:ext cx="3096344" cy="2016224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4000" dirty="0"/>
              <a:t>Presentation</a:t>
            </a:r>
            <a:r>
              <a:rPr lang="en-US" sz="4000" baseline="0" dirty="0"/>
              <a:t> title option 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7CE3D-7FF8-8D42-DE15-240DFC1B2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2643758"/>
            <a:ext cx="2082348" cy="417546"/>
          </a:xfrm>
        </p:spPr>
        <p:txBody>
          <a:bodyPr/>
          <a:lstStyle/>
          <a:p>
            <a:pPr>
              <a:buClr>
                <a:schemeClr val="bg1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65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City St George's, University of London logo.&#10;The University of business, practice and the professions.&#10;www.citystgeorges.ac.uk">
            <a:extLst>
              <a:ext uri="{FF2B5EF4-FFF2-40B4-BE49-F238E27FC236}">
                <a16:creationId xmlns:a16="http://schemas.microsoft.com/office/drawing/2014/main" id="{7337501B-DDB8-7E34-25AC-186189E6C86E}"/>
              </a:ext>
            </a:extLst>
          </p:cNvPr>
          <p:cNvSpPr/>
          <p:nvPr/>
        </p:nvSpPr>
        <p:spPr>
          <a:xfrm>
            <a:off x="0" y="0"/>
            <a:ext cx="1691680" cy="343584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754BD-6515-D83B-3685-D9FDBFD1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504000"/>
            <a:ext cx="6498534" cy="1296144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/>
              <a:t>Presentation</a:t>
            </a:r>
            <a:r>
              <a:rPr lang="en-US" baseline="0" dirty="0"/>
              <a:t> title </a:t>
            </a:r>
            <a:br>
              <a:rPr lang="en-US" baseline="0" dirty="0"/>
            </a:br>
            <a:r>
              <a:rPr lang="en-US" baseline="0" dirty="0"/>
              <a:t>option 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63A70-F106-7EB0-DEA7-4D7B7B10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0" y="1980000"/>
            <a:ext cx="6480719" cy="2880320"/>
          </a:xfrm>
        </p:spPr>
        <p:txBody>
          <a:bodyPr/>
          <a:lstStyle/>
          <a:p>
            <a:pPr>
              <a:buClr>
                <a:schemeClr val="bg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City St George's, University of London logo.&#10;The University of business, practice and the professions.&#10;www.citystgeorges.ac.uk">
            <a:extLst>
              <a:ext uri="{FF2B5EF4-FFF2-40B4-BE49-F238E27FC236}">
                <a16:creationId xmlns:a16="http://schemas.microsoft.com/office/drawing/2014/main" id="{0750142C-3796-634C-9479-574169A28DC0}"/>
              </a:ext>
            </a:extLst>
          </p:cNvPr>
          <p:cNvSpPr/>
          <p:nvPr/>
        </p:nvSpPr>
        <p:spPr>
          <a:xfrm>
            <a:off x="0" y="0"/>
            <a:ext cx="1691680" cy="343584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F1539-A3BE-1DAF-2319-D6B14BAB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504000"/>
            <a:ext cx="6498534" cy="1296144"/>
          </a:xfrm>
        </p:spPr>
        <p:txBody>
          <a:bodyPr/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option 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7B585-945D-9836-D86A-259B7E045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0" y="1980000"/>
            <a:ext cx="6480719" cy="288032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74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ECE8F8-D93B-5DE2-DD39-4F70B090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85" y="504000"/>
            <a:ext cx="8206871" cy="619126"/>
          </a:xfrm>
        </p:spPr>
        <p:txBody>
          <a:bodyPr/>
          <a:lstStyle/>
          <a:p>
            <a:pPr>
              <a:buClr>
                <a:schemeClr val="bg1"/>
              </a:buClr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F549-8B37-7760-E7E0-63DEE7B95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bg1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7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4FE2-D939-053B-FED7-3B4E82E1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04000"/>
            <a:ext cx="8207330" cy="8364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C3D82-AFB7-051B-8CAB-A8A4815CD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5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B49485-A871-B088-FC47-D2E45692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04000"/>
            <a:ext cx="8208958" cy="8364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1981E5-D56D-BC95-F46F-49417F042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1440000"/>
            <a:ext cx="3902934" cy="32919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2B12E-9F8E-BB2B-5E10-8578B82B6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3522" y="1440000"/>
            <a:ext cx="3902934" cy="32919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3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22D3DC-3262-F90E-FFD7-FCAE1310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04000"/>
            <a:ext cx="8193409" cy="82087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7429E2-9A46-FB50-5D60-37925EEB8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3B97A-4AFC-964D-7E14-8862C67D2D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1CF1F-4485-9CC9-3DD4-E76A45644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375025-086C-683B-A5B4-9C367BACBF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1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2439CE-3D0A-CB23-09A7-805CA1B1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04000"/>
            <a:ext cx="8208958" cy="8364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33C90A-67CC-5DD5-3116-BFB891484F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E91DC-3357-0CEF-0FF4-5B3DACEA9EF7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53806"/>
      </p:ext>
    </p:extLst>
  </p:cSld>
  <p:clrMapOvr>
    <a:masterClrMapping/>
  </p:clrMapOvr>
</p:sld>
</file>

<file path=ppt/theme/theme1.xml><?xml version="1.0" encoding="utf-8"?>
<a:theme xmlns:a="http://schemas.openxmlformats.org/drawingml/2006/main" name="Grey master final Unlocked">
  <a:themeElements>
    <a:clrScheme name="City 2022">
      <a:dk1>
        <a:srgbClr val="000000"/>
      </a:dk1>
      <a:lt1>
        <a:srgbClr val="FFFFFF"/>
      </a:lt1>
      <a:dk2>
        <a:srgbClr val="D61726"/>
      </a:dk2>
      <a:lt2>
        <a:srgbClr val="999999"/>
      </a:lt2>
      <a:accent1>
        <a:srgbClr val="1423EF"/>
      </a:accent1>
      <a:accent2>
        <a:srgbClr val="10CF53"/>
      </a:accent2>
      <a:accent3>
        <a:srgbClr val="E60E67"/>
      </a:accent3>
      <a:accent4>
        <a:srgbClr val="14CEF5"/>
      </a:accent4>
      <a:accent5>
        <a:srgbClr val="FF4E00"/>
      </a:accent5>
      <a:accent6>
        <a:srgbClr val="9B25C4"/>
      </a:accent6>
      <a:hlink>
        <a:srgbClr val="1423EF"/>
      </a:hlink>
      <a:folHlink>
        <a:srgbClr val="14CEF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ty University London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68</Words>
  <Application>Microsoft Macintosh PowerPoint</Application>
  <PresentationFormat>On-screen Show (16:9)</PresentationFormat>
  <Paragraphs>21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Lucida Grande</vt:lpstr>
      <vt:lpstr>Wingdings</vt:lpstr>
      <vt:lpstr>Grey master final Unlocked</vt:lpstr>
      <vt:lpstr>Presentation title option 1</vt:lpstr>
      <vt:lpstr>Presentation title option 2</vt:lpstr>
      <vt:lpstr>Presentation title  option 3</vt:lpstr>
      <vt:lpstr>Presentation title  option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arial bold 28pt</dc:title>
  <dc:creator>Venden, Lindsey</dc:creator>
  <cp:lastModifiedBy>Justin Swarbrick</cp:lastModifiedBy>
  <cp:revision>89</cp:revision>
  <cp:lastPrinted>2016-07-11T15:10:59Z</cp:lastPrinted>
  <dcterms:created xsi:type="dcterms:W3CDTF">2013-10-15T13:03:53Z</dcterms:created>
  <dcterms:modified xsi:type="dcterms:W3CDTF">2025-03-06T12:59:02Z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2022-09-21T12:04:15Z</vt:lpwstr>
  </property>
  <property fmtid="{D5CDD505-2E9C-101B-9397-08002B2CF9AE}" pid="4" name="MSIP_Label_06c24981-b6df-48f8-949b-0896357b9b03_Method">
    <vt:lpwstr>Privileged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7789a6fb-dc2f-4da9-aa76-e6308146d48d</vt:lpwstr>
  </property>
  <property fmtid="{D5CDD505-2E9C-101B-9397-08002B2CF9AE}" pid="8" name="MSIP_Label_06c24981-b6df-48f8-949b-0896357b9b03_ContentBits">
    <vt:lpwstr>0</vt:lpwstr>
  </property>
</Properties>
</file>