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88" r:id="rId4"/>
    <p:sldId id="287" r:id="rId5"/>
    <p:sldId id="286" r:id="rId6"/>
    <p:sldId id="289" r:id="rId7"/>
    <p:sldId id="281" r:id="rId8"/>
    <p:sldId id="280" r:id="rId9"/>
    <p:sldId id="282" r:id="rId10"/>
    <p:sldId id="283" r:id="rId11"/>
    <p:sldId id="284" r:id="rId12"/>
    <p:sldId id="276" r:id="rId13"/>
    <p:sldId id="285" r:id="rId14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D2938"/>
    <a:srgbClr val="C9122B"/>
    <a:srgbClr val="8A857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2" autoAdjust="0"/>
    <p:restoredTop sz="86462"/>
  </p:normalViewPr>
  <p:slideViewPr>
    <p:cSldViewPr>
      <p:cViewPr varScale="1">
        <p:scale>
          <a:sx n="200" d="100"/>
          <a:sy n="200" d="100"/>
        </p:scale>
        <p:origin x="2016" y="1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0" d="100"/>
        <a:sy n="70" d="100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312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8/6/2025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079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678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5715" y="1491630"/>
            <a:ext cx="4309973" cy="1296144"/>
          </a:xfrm>
        </p:spPr>
        <p:txBody>
          <a:bodyPr/>
          <a:lstStyle>
            <a:lvl1pPr algn="l">
              <a:defRPr sz="4000" b="1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(Cover option 1)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4903" y="3147813"/>
            <a:ext cx="4310785" cy="1511499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tx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" name="Rectangle 4" descr="City St George’s, University of London Logo">
            <a:extLst>
              <a:ext uri="{FF2B5EF4-FFF2-40B4-BE49-F238E27FC236}">
                <a16:creationId xmlns:a16="http://schemas.microsoft.com/office/drawing/2014/main" id="{A7F51F6D-61B6-95B1-5F12-8EC2958EB765}"/>
              </a:ext>
            </a:extLst>
          </p:cNvPr>
          <p:cNvSpPr/>
          <p:nvPr userDrawn="1"/>
        </p:nvSpPr>
        <p:spPr>
          <a:xfrm>
            <a:off x="0" y="0"/>
            <a:ext cx="1691680" cy="1707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hool of Health &amp; Medical Sciences&#10;www.citystgeorges.ac.uk">
            <a:extLst>
              <a:ext uri="{FF2B5EF4-FFF2-40B4-BE49-F238E27FC236}">
                <a16:creationId xmlns:a16="http://schemas.microsoft.com/office/drawing/2014/main" id="{DC7A90A7-BB6B-B253-3962-9BE3D6C499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3600" y="0"/>
            <a:ext cx="171360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4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9225"/>
            <a:ext cx="8206561" cy="3240088"/>
          </a:xfrm>
        </p:spPr>
        <p:txBody>
          <a:bodyPr/>
          <a:lstStyle>
            <a:lvl1pPr marL="342900" indent="-342900">
              <a:buClr>
                <a:srgbClr val="009B77"/>
              </a:buClr>
              <a:buFont typeface="Wingdings" pitchFamily="2" charset="2"/>
              <a:buChar char="§"/>
              <a:defRPr/>
            </a:lvl1pPr>
            <a:lvl2pPr marL="523873" indent="-342900">
              <a:buClr>
                <a:srgbClr val="009B77"/>
              </a:buClr>
              <a:buFont typeface="Wingdings" pitchFamily="2" charset="2"/>
              <a:buChar char="§"/>
              <a:defRPr/>
            </a:lvl2pPr>
            <a:lvl3pPr marL="538158" indent="-188911">
              <a:buClr>
                <a:srgbClr val="009B77"/>
              </a:buClr>
              <a:buFont typeface="Wingdings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1F0D6-76E2-826C-A0FA-FA6540F7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484188"/>
            <a:ext cx="8207375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6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3F89-8022-E9D3-767F-DC957AC4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84188"/>
            <a:ext cx="8207330" cy="83641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1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7B5F-20D4-351D-6F7A-5CEBA597B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5513" y="484188"/>
            <a:ext cx="6484936" cy="1296144"/>
          </a:xfrm>
        </p:spPr>
        <p:txBody>
          <a:bodyPr/>
          <a:lstStyle>
            <a:lvl1pPr algn="l">
              <a:defRPr sz="4000" b="1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(Cover option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12A3-54E7-95D3-974E-819A1F0BA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5737" y="1851670"/>
            <a:ext cx="6480719" cy="2807643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tx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Rectangle 3" descr="City St George’s, University of London Logo">
            <a:extLst>
              <a:ext uri="{FF2B5EF4-FFF2-40B4-BE49-F238E27FC236}">
                <a16:creationId xmlns:a16="http://schemas.microsoft.com/office/drawing/2014/main" id="{B5E88877-C4DC-178D-C4B1-E9D268071D1F}"/>
              </a:ext>
            </a:extLst>
          </p:cNvPr>
          <p:cNvSpPr/>
          <p:nvPr userDrawn="1"/>
        </p:nvSpPr>
        <p:spPr>
          <a:xfrm>
            <a:off x="0" y="0"/>
            <a:ext cx="1691680" cy="1707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hool of Health &amp; Medical Sciences&#10;www.citystgeorges.ac.uk">
            <a:extLst>
              <a:ext uri="{FF2B5EF4-FFF2-40B4-BE49-F238E27FC236}">
                <a16:creationId xmlns:a16="http://schemas.microsoft.com/office/drawing/2014/main" id="{6DDB8F09-3453-9EEF-9504-2ECC3F56B5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13600"/>
            <a:ext cx="171360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6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7B5F-20D4-351D-6F7A-5CEBA597B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5737" y="484188"/>
            <a:ext cx="6498534" cy="1223466"/>
          </a:xfrm>
        </p:spPr>
        <p:txBody>
          <a:bodyPr/>
          <a:lstStyle>
            <a:lvl1pPr algn="l">
              <a:defRPr sz="4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(Cover option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12A3-54E7-95D3-974E-819A1F0BA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5737" y="1851670"/>
            <a:ext cx="6480719" cy="2807643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tx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Rectangle 5" descr="City St George’s, University of London Logo">
            <a:extLst>
              <a:ext uri="{FF2B5EF4-FFF2-40B4-BE49-F238E27FC236}">
                <a16:creationId xmlns:a16="http://schemas.microsoft.com/office/drawing/2014/main" id="{E2565032-A3F8-773E-63BA-82B0902F7F66}"/>
              </a:ext>
            </a:extLst>
          </p:cNvPr>
          <p:cNvSpPr/>
          <p:nvPr userDrawn="1"/>
        </p:nvSpPr>
        <p:spPr>
          <a:xfrm>
            <a:off x="0" y="0"/>
            <a:ext cx="1691680" cy="1707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 of Health &amp; Medical Sciences&#10;www.citystgeorges.ac.uk">
            <a:extLst>
              <a:ext uri="{FF2B5EF4-FFF2-40B4-BE49-F238E27FC236}">
                <a16:creationId xmlns:a16="http://schemas.microsoft.com/office/drawing/2014/main" id="{2F537088-E1FC-4BCA-B6A5-5863B646F2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13600"/>
            <a:ext cx="171360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313" y="1419225"/>
            <a:ext cx="8207375" cy="3240087"/>
          </a:xfrm>
        </p:spPr>
        <p:txBody>
          <a:bodyPr/>
          <a:lstStyle>
            <a:lvl1pPr marL="179386" indent="-179386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347659" indent="-166686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38158" indent="-188911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12380-3E9E-6512-0E0B-5CF4C1EAA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84188"/>
            <a:ext cx="8208143" cy="647402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divider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4188"/>
            <a:ext cx="8207375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9226"/>
            <a:ext cx="8207375" cy="3240088"/>
          </a:xfrm>
        </p:spPr>
        <p:txBody>
          <a:bodyPr/>
          <a:lstStyle>
            <a:lvl1pPr marL="179386" indent="-179386">
              <a:buClr>
                <a:srgbClr val="009B77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009B77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009B77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16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DDCA5-AC37-4CC2-6FFF-BF2075029F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8313" y="1419622"/>
            <a:ext cx="3887285" cy="4471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sub-head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905BE-9799-69FA-1782-61B9BEEA43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313" y="1995686"/>
            <a:ext cx="3887285" cy="2663627"/>
          </a:xfrm>
        </p:spPr>
        <p:txBody>
          <a:bodyPr/>
          <a:lstStyle>
            <a:lvl1pPr marL="179386" indent="-179386">
              <a:buClr>
                <a:srgbClr val="009B77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009B77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009B77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33189-9633-5917-BDBC-16C98FB067C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87635" y="1995686"/>
            <a:ext cx="3888053" cy="2663627"/>
          </a:xfrm>
        </p:spPr>
        <p:txBody>
          <a:bodyPr/>
          <a:lstStyle>
            <a:lvl1pPr marL="179386" indent="-179386">
              <a:buClr>
                <a:srgbClr val="009B77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009B77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009B77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69F304-040E-02EF-67C7-78BFE860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84188"/>
            <a:ext cx="8207375" cy="8208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6DF262-E507-8FE7-5517-A94C8D02F0D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87900" y="1419225"/>
            <a:ext cx="3887285" cy="4471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197951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04" y="1419226"/>
            <a:ext cx="3888244" cy="3240088"/>
          </a:xfrm>
        </p:spPr>
        <p:txBody>
          <a:bodyPr/>
          <a:lstStyle>
            <a:lvl1pPr marL="179386" indent="-179386">
              <a:buClr>
                <a:srgbClr val="009B77"/>
              </a:buClr>
              <a:buFont typeface="Wingdings" panose="05000000000000000000" pitchFamily="2" charset="2"/>
              <a:buChar char="§"/>
              <a:defRPr sz="2400"/>
            </a:lvl1pPr>
            <a:lvl2pPr marL="347659" indent="-166686">
              <a:buClr>
                <a:srgbClr val="009B77"/>
              </a:buClr>
              <a:buFont typeface="Wingdings" panose="05000000000000000000" pitchFamily="2" charset="2"/>
              <a:buChar char="§"/>
              <a:defRPr sz="2200"/>
            </a:lvl2pPr>
            <a:lvl3pPr marL="538158" indent="-188911">
              <a:buClr>
                <a:srgbClr val="009B77"/>
              </a:buClr>
              <a:buFont typeface="Wingdings" panose="05000000000000000000" pitchFamily="2" charset="2"/>
              <a:buChar char="§"/>
              <a:defRPr sz="2000"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746" y="1419226"/>
            <a:ext cx="3888244" cy="3240088"/>
          </a:xfrm>
        </p:spPr>
        <p:txBody>
          <a:bodyPr/>
          <a:lstStyle>
            <a:lvl1pPr marL="342900" indent="-342900">
              <a:buClr>
                <a:srgbClr val="009B77"/>
              </a:buClr>
              <a:buFont typeface="Wingdings" panose="05000000000000000000" pitchFamily="2" charset="2"/>
              <a:buChar char="§"/>
              <a:defRPr sz="2400"/>
            </a:lvl1pPr>
            <a:lvl2pPr marL="523873" indent="-342900">
              <a:buClr>
                <a:srgbClr val="009B77"/>
              </a:buClr>
              <a:buFont typeface="Wingdings" panose="05000000000000000000" pitchFamily="2" charset="2"/>
              <a:buChar char="§"/>
              <a:defRPr sz="2200"/>
            </a:lvl2pPr>
            <a:lvl3pPr marL="692147" indent="-342900">
              <a:buClr>
                <a:srgbClr val="009B77"/>
              </a:buClr>
              <a:buFont typeface="Wingdings" panose="05000000000000000000" pitchFamily="2" charset="2"/>
              <a:buChar char="§"/>
              <a:defRPr sz="2000"/>
            </a:lvl3pPr>
            <a:lvl4pPr marL="825494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1000118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313" y="484188"/>
            <a:ext cx="8211391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6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9226"/>
            <a:ext cx="3887787" cy="3240088"/>
          </a:xfrm>
        </p:spPr>
        <p:txBody>
          <a:bodyPr/>
          <a:lstStyle>
            <a:lvl1pPr marL="179386" indent="-179386">
              <a:buClr>
                <a:srgbClr val="009B77"/>
              </a:buClr>
              <a:buFont typeface="Wingdings" panose="05000000000000000000" pitchFamily="2" charset="2"/>
              <a:buChar char="§"/>
              <a:defRPr sz="2400"/>
            </a:lvl1pPr>
            <a:lvl2pPr marL="347659" indent="-166686">
              <a:buClr>
                <a:srgbClr val="009B77"/>
              </a:buClr>
              <a:buFont typeface="Wingdings" panose="05000000000000000000" pitchFamily="2" charset="2"/>
              <a:buChar char="§"/>
              <a:defRPr sz="2200"/>
            </a:lvl2pPr>
            <a:lvl3pPr marL="538158" indent="-188911">
              <a:buClr>
                <a:srgbClr val="009B77"/>
              </a:buClr>
              <a:buFont typeface="Wingdings" panose="05000000000000000000" pitchFamily="2" charset="2"/>
              <a:buChar char="§"/>
              <a:defRPr sz="2000"/>
            </a:lvl3pPr>
            <a:lvl4pPr marL="712781" indent="-173037">
              <a:buFont typeface="Wingdings" panose="05000000000000000000" pitchFamily="2" charset="2"/>
              <a:buChar char="§"/>
              <a:defRPr sz="1800"/>
            </a:lvl4pPr>
            <a:lvl5pPr marL="898516" indent="-184148">
              <a:buSzPct val="131000"/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803204" y="1419226"/>
            <a:ext cx="3873298" cy="3240088"/>
          </a:xfr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313" y="484188"/>
            <a:ext cx="8207375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2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219822"/>
            <a:ext cx="8208143" cy="425054"/>
          </a:xfrm>
        </p:spPr>
        <p:txBody>
          <a:bodyPr anchor="b"/>
          <a:lstStyle>
            <a:lvl1pPr algn="l">
              <a:defRPr sz="2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2" y="484188"/>
            <a:ext cx="8207375" cy="2540105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3867894"/>
            <a:ext cx="8208143" cy="791419"/>
          </a:xfr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2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412" y="1423018"/>
            <a:ext cx="8207375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51775"/>
            <a:ext cx="8207375" cy="27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  <p:sldLayoutId id="2147483701" r:id="rId3"/>
    <p:sldLayoutId id="2147483689" r:id="rId4"/>
    <p:sldLayoutId id="2147483682" r:id="rId5"/>
    <p:sldLayoutId id="2147483697" r:id="rId6"/>
    <p:sldLayoutId id="2147483683" r:id="rId7"/>
    <p:sldLayoutId id="2147483684" r:id="rId8"/>
    <p:sldLayoutId id="2147483685" r:id="rId9"/>
    <p:sldLayoutId id="2147483686" r:id="rId10"/>
    <p:sldLayoutId id="2147483699" r:id="rId11"/>
    <p:sldLayoutId id="21474836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23873" indent="-34290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692147" indent="-34290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SzPct val="108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825494" indent="-28575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SzPct val="11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pitchFamily="-110" charset="-128"/>
        </a:defRPr>
      </a:lvl4pPr>
      <a:lvl5pPr marL="1000118" indent="-28575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SzPct val="13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1355711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07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02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298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orient="horz" pos="2935" userDrawn="1">
          <p15:clr>
            <a:srgbClr val="F26B43"/>
          </p15:clr>
        </p15:guide>
        <p15:guide id="6" pos="2744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pos="1383" userDrawn="1">
          <p15:clr>
            <a:srgbClr val="F26B43"/>
          </p15:clr>
        </p15:guide>
        <p15:guide id="9" orient="horz" pos="8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4391-A0BE-3CD0-12A9-5033FACE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715" y="1419225"/>
            <a:ext cx="4309973" cy="1368549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Presentation</a:t>
            </a:r>
            <a:r>
              <a:rPr lang="en-US" baseline="0" dirty="0"/>
              <a:t> title option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E2C3-4748-507C-646C-F248541A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37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78C3-3FBB-5F4B-EB87-76AF8BF8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9CCC6-0F97-0871-BDCD-955E2677A16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57CA3-1AB5-D633-8F9A-98C833F1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0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3DEDB1-D06C-C5BC-E7B3-9647FB9A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0883C-6752-BC15-BCBA-5BFD2364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8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2C9E-9F91-0307-BB73-CFD5C669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84188"/>
            <a:ext cx="8206561" cy="863426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1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5764-2621-4F61-DF15-DCC5DC4F65BD}"/>
              </a:ext>
            </a:extLst>
          </p:cNvPr>
          <p:cNvSpPr txBox="1">
            <a:spLocks/>
          </p:cNvSpPr>
          <p:nvPr/>
        </p:nvSpPr>
        <p:spPr bwMode="auto">
          <a:xfrm>
            <a:off x="468313" y="503650"/>
            <a:ext cx="3384376" cy="16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r>
              <a:rPr lang="en-GB" sz="1200" b="1" i="0" dirty="0">
                <a:effectLst/>
                <a:latin typeface="+mn-lt"/>
              </a:rPr>
              <a:t>School of Health &amp; Medical Sciences</a:t>
            </a:r>
            <a:endParaRPr lang="en-GB" sz="1200" b="0" i="0" u="none" strike="noStrike" kern="1200" baseline="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City St George’s, University of London</a:t>
            </a:r>
          </a:p>
          <a:p>
            <a:pPr rtl="0"/>
            <a:r>
              <a:rPr lang="en-GB" sz="1200" b="0" i="0" u="none" strike="noStrike" kern="1200" baseline="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Northampton Square</a:t>
            </a:r>
          </a:p>
          <a:p>
            <a:pPr rtl="0"/>
            <a:r>
              <a:rPr lang="en-GB" sz="1200" b="0" i="0" u="none" strike="noStrike" kern="1200" baseline="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London</a:t>
            </a:r>
          </a:p>
          <a:p>
            <a:pPr rtl="0"/>
            <a:r>
              <a:rPr lang="en-GB" sz="1200" b="0" i="0" u="none" strike="noStrike" kern="1200" baseline="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EC1V 0HB</a:t>
            </a:r>
          </a:p>
          <a:p>
            <a:pPr rtl="0"/>
            <a:r>
              <a:rPr lang="en-GB" sz="1200" b="0" i="0" u="none" strike="noStrike" kern="1200" baseline="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United Kingdom</a:t>
            </a:r>
          </a:p>
          <a:p>
            <a:pPr rtl="0"/>
            <a:endParaRPr lang="en-GB" sz="1200" b="0" i="0" u="none" strike="noStrike" kern="1200" baseline="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T: +44 (0)20 7040 5060</a:t>
            </a:r>
          </a:p>
          <a:p>
            <a:pPr rtl="0"/>
            <a:r>
              <a:rPr lang="en-GB" sz="1200" b="0" i="0" u="none" strike="noStrike" kern="1200" baseline="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E: </a:t>
            </a:r>
            <a:r>
              <a:rPr lang="en-GB" sz="1200" b="0" i="0" u="none" strike="noStrike" kern="1200" baseline="0" dirty="0" err="1">
                <a:latin typeface="+mn-lt"/>
                <a:ea typeface="ＭＳ Ｐゴシック" pitchFamily="-65" charset="-128"/>
                <a:cs typeface="ＭＳ Ｐゴシック" pitchFamily="-65" charset="-128"/>
              </a:rPr>
              <a:t>department@citystgeorges.ac.uk</a:t>
            </a:r>
            <a:endParaRPr lang="en-GB" sz="1200" b="0" i="0" u="none" strike="noStrike" kern="1200" baseline="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 err="1">
                <a:latin typeface="+mn-lt"/>
                <a:ea typeface="ＭＳ Ｐゴシック" pitchFamily="-65" charset="-128"/>
                <a:cs typeface="ＭＳ Ｐゴシック" pitchFamily="-65" charset="-128"/>
              </a:rPr>
              <a:t>www.citystgeorges.ac.uk</a:t>
            </a:r>
            <a:endParaRPr lang="en-US" sz="1200" kern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69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26BA-A0CC-C3CC-566F-C6AEC9C0F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option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2785B-8CB6-F631-E1DC-36BBF1093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851670"/>
            <a:ext cx="6480719" cy="280764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74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3C8A-6CEB-1760-7560-AB890D49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option 3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BDEC89-5B3D-0188-D8EA-8AD99B59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0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C4333C-460B-B828-BB0D-157BA283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ECB6C9-CAD2-FCD0-241B-3DDFF4741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04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7CE7-B7EA-5792-D03D-712E9B75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542A-DE0A-20D7-45E5-BC1C2E440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19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D47EAB-757E-FE50-96B9-0288D8F8C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DF67-9798-9055-5F82-6934C47FE3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D2D6E-C508-8FD5-4160-F1A2151D3F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71B1E9-1360-0F76-5373-F3C745E7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1568F0-07FB-4778-93DE-74FDA9D29CF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8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D27407-98F5-35A4-AA36-626A7815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D9291F-535B-064F-5234-6885EE6158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E14B-211F-82A6-EA2D-DB14F3DC87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13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A8BEB5-663C-3A9E-BF65-AEA694BF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5189D4-B3E0-8F2D-E434-300DC7407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96722-3E1D-F55E-B8D8-FC2F8C0D6B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4E0455-1C3A-9E2F-CE2E-7486913886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690815-FDCD-A3D7-F101-C43A8A5F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B84C64-388C-78FD-78D2-E323C58965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4A78E-1130-B20D-A431-7D9FA1CB7BB4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75136"/>
      </p:ext>
    </p:extLst>
  </p:cSld>
  <p:clrMapOvr>
    <a:masterClrMapping/>
  </p:clrMapOvr>
</p:sld>
</file>

<file path=ppt/theme/theme1.xml><?xml version="1.0" encoding="utf-8"?>
<a:theme xmlns:a="http://schemas.openxmlformats.org/drawingml/2006/main" name="Grey master final Unlocked">
  <a:themeElements>
    <a:clrScheme name="119">
      <a:dk1>
        <a:srgbClr val="000000"/>
      </a:dk1>
      <a:lt1>
        <a:srgbClr val="FFFFFF"/>
      </a:lt1>
      <a:dk2>
        <a:srgbClr val="009B77"/>
      </a:dk2>
      <a:lt2>
        <a:srgbClr val="999999"/>
      </a:lt2>
      <a:accent1>
        <a:srgbClr val="1423EF"/>
      </a:accent1>
      <a:accent2>
        <a:srgbClr val="10CF53"/>
      </a:accent2>
      <a:accent3>
        <a:srgbClr val="E60E67"/>
      </a:accent3>
      <a:accent4>
        <a:srgbClr val="D61726"/>
      </a:accent4>
      <a:accent5>
        <a:srgbClr val="FF4E00"/>
      </a:accent5>
      <a:accent6>
        <a:srgbClr val="9B25C4"/>
      </a:accent6>
      <a:hlink>
        <a:srgbClr val="1423EF"/>
      </a:hlink>
      <a:folHlink>
        <a:srgbClr val="9B25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60</Words>
  <Application>Microsoft Office PowerPoint</Application>
  <PresentationFormat>On-screen Show (16:9)</PresentationFormat>
  <Paragraphs>15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Grey master final Unlocked</vt:lpstr>
      <vt:lpstr>Presentation title option 1</vt:lpstr>
      <vt:lpstr>Presentation title  option 2</vt:lpstr>
      <vt:lpstr>Presentation title  option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28pt</dc:title>
  <dc:creator>Venden, Lindsey</dc:creator>
  <cp:lastModifiedBy>Justin Swarbrick</cp:lastModifiedBy>
  <cp:revision>93</cp:revision>
  <cp:lastPrinted>2016-07-11T15:10:59Z</cp:lastPrinted>
  <dcterms:created xsi:type="dcterms:W3CDTF">2013-10-15T13:03:53Z</dcterms:created>
  <dcterms:modified xsi:type="dcterms:W3CDTF">2025-08-06T13:24:21Z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2022-09-21T12:04:15Z</vt:lpwstr>
  </property>
  <property fmtid="{D5CDD505-2E9C-101B-9397-08002B2CF9AE}" pid="4" name="MSIP_Label_06c24981-b6df-48f8-949b-0896357b9b03_Method">
    <vt:lpwstr>Privileged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7789a6fb-dc2f-4da9-aa76-e6308146d48d</vt:lpwstr>
  </property>
  <property fmtid="{D5CDD505-2E9C-101B-9397-08002B2CF9AE}" pid="8" name="MSIP_Label_06c24981-b6df-48f8-949b-0896357b9b03_ContentBits">
    <vt:lpwstr>0</vt:lpwstr>
  </property>
</Properties>
</file>