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59" r:id="rId3"/>
    <p:sldId id="258" r:id="rId4"/>
    <p:sldId id="260" r:id="rId5"/>
  </p:sldIdLst>
  <p:sldSz cx="30275213" cy="42767250"/>
  <p:notesSz cx="6858000" cy="9144000"/>
  <p:defaultTextStyle>
    <a:defPPr>
      <a:defRPr lang="en-US"/>
    </a:defPPr>
    <a:lvl1pPr marL="0" algn="l" defTabSz="2981138" rtl="0" eaLnBrk="1" latinLnBrk="0" hangingPunct="1">
      <a:defRPr sz="5869" kern="1200">
        <a:solidFill>
          <a:schemeClr val="tx1"/>
        </a:solidFill>
        <a:latin typeface="+mn-lt"/>
        <a:ea typeface="+mn-ea"/>
        <a:cs typeface="+mn-cs"/>
      </a:defRPr>
    </a:lvl1pPr>
    <a:lvl2pPr marL="1490569" algn="l" defTabSz="2981138" rtl="0" eaLnBrk="1" latinLnBrk="0" hangingPunct="1">
      <a:defRPr sz="5869" kern="1200">
        <a:solidFill>
          <a:schemeClr val="tx1"/>
        </a:solidFill>
        <a:latin typeface="+mn-lt"/>
        <a:ea typeface="+mn-ea"/>
        <a:cs typeface="+mn-cs"/>
      </a:defRPr>
    </a:lvl2pPr>
    <a:lvl3pPr marL="2981138" algn="l" defTabSz="2981138" rtl="0" eaLnBrk="1" latinLnBrk="0" hangingPunct="1">
      <a:defRPr sz="5869" kern="1200">
        <a:solidFill>
          <a:schemeClr val="tx1"/>
        </a:solidFill>
        <a:latin typeface="+mn-lt"/>
        <a:ea typeface="+mn-ea"/>
        <a:cs typeface="+mn-cs"/>
      </a:defRPr>
    </a:lvl3pPr>
    <a:lvl4pPr marL="4471707" algn="l" defTabSz="2981138" rtl="0" eaLnBrk="1" latinLnBrk="0" hangingPunct="1">
      <a:defRPr sz="5869" kern="1200">
        <a:solidFill>
          <a:schemeClr val="tx1"/>
        </a:solidFill>
        <a:latin typeface="+mn-lt"/>
        <a:ea typeface="+mn-ea"/>
        <a:cs typeface="+mn-cs"/>
      </a:defRPr>
    </a:lvl4pPr>
    <a:lvl5pPr marL="5962275" algn="l" defTabSz="2981138" rtl="0" eaLnBrk="1" latinLnBrk="0" hangingPunct="1">
      <a:defRPr sz="5869" kern="1200">
        <a:solidFill>
          <a:schemeClr val="tx1"/>
        </a:solidFill>
        <a:latin typeface="+mn-lt"/>
        <a:ea typeface="+mn-ea"/>
        <a:cs typeface="+mn-cs"/>
      </a:defRPr>
    </a:lvl5pPr>
    <a:lvl6pPr marL="7452847" algn="l" defTabSz="2981138" rtl="0" eaLnBrk="1" latinLnBrk="0" hangingPunct="1">
      <a:defRPr sz="5869" kern="1200">
        <a:solidFill>
          <a:schemeClr val="tx1"/>
        </a:solidFill>
        <a:latin typeface="+mn-lt"/>
        <a:ea typeface="+mn-ea"/>
        <a:cs typeface="+mn-cs"/>
      </a:defRPr>
    </a:lvl6pPr>
    <a:lvl7pPr marL="8943416" algn="l" defTabSz="2981138" rtl="0" eaLnBrk="1" latinLnBrk="0" hangingPunct="1">
      <a:defRPr sz="5869" kern="1200">
        <a:solidFill>
          <a:schemeClr val="tx1"/>
        </a:solidFill>
        <a:latin typeface="+mn-lt"/>
        <a:ea typeface="+mn-ea"/>
        <a:cs typeface="+mn-cs"/>
      </a:defRPr>
    </a:lvl7pPr>
    <a:lvl8pPr marL="10433985" algn="l" defTabSz="2981138" rtl="0" eaLnBrk="1" latinLnBrk="0" hangingPunct="1">
      <a:defRPr sz="5869" kern="1200">
        <a:solidFill>
          <a:schemeClr val="tx1"/>
        </a:solidFill>
        <a:latin typeface="+mn-lt"/>
        <a:ea typeface="+mn-ea"/>
        <a:cs typeface="+mn-cs"/>
      </a:defRPr>
    </a:lvl8pPr>
    <a:lvl9pPr marL="11924554" algn="l" defTabSz="2981138" rtl="0" eaLnBrk="1" latinLnBrk="0" hangingPunct="1">
      <a:defRPr sz="586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F5EB"/>
    <a:srgbClr val="009972"/>
    <a:srgbClr val="008569"/>
    <a:srgbClr val="FFFFFF"/>
    <a:srgbClr val="002B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9D2E82-838E-924D-B1AC-D14BC0EE97F6}" v="10" dt="2025-03-06T13:39:27.9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29" autoAdjust="0"/>
    <p:restoredTop sz="96197" autoAdjust="0"/>
  </p:normalViewPr>
  <p:slideViewPr>
    <p:cSldViewPr>
      <p:cViewPr varScale="1">
        <p:scale>
          <a:sx n="31" d="100"/>
          <a:sy n="31" d="100"/>
        </p:scale>
        <p:origin x="3712" y="240"/>
      </p:cViewPr>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99" d="100"/>
          <a:sy n="99" d="100"/>
        </p:scale>
        <p:origin x="4206" y="72"/>
      </p:cViewPr>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Swarbrick" userId="72594edf-c8ba-4daa-98db-94fbf29e8524" providerId="ADAL" clId="{429D2E82-838E-924D-B1AC-D14BC0EE97F6}"/>
    <pc:docChg chg="undo custSel addSld delSld modSld modMainMaster">
      <pc:chgData name="Justin Swarbrick" userId="72594edf-c8ba-4daa-98db-94fbf29e8524" providerId="ADAL" clId="{429D2E82-838E-924D-B1AC-D14BC0EE97F6}" dt="2025-03-06T13:43:11.579" v="103" actId="680"/>
      <pc:docMkLst>
        <pc:docMk/>
      </pc:docMkLst>
      <pc:sldChg chg="del">
        <pc:chgData name="Justin Swarbrick" userId="72594edf-c8ba-4daa-98db-94fbf29e8524" providerId="ADAL" clId="{429D2E82-838E-924D-B1AC-D14BC0EE97F6}" dt="2025-03-04T14:36:34.898" v="0" actId="2696"/>
        <pc:sldMkLst>
          <pc:docMk/>
          <pc:sldMk cId="1303105138" sldId="256"/>
        </pc:sldMkLst>
      </pc:sldChg>
      <pc:sldChg chg="addSp delSp modSp mod">
        <pc:chgData name="Justin Swarbrick" userId="72594edf-c8ba-4daa-98db-94fbf29e8524" providerId="ADAL" clId="{429D2E82-838E-924D-B1AC-D14BC0EE97F6}" dt="2025-03-06T13:41:46.371" v="101" actId="14100"/>
        <pc:sldMkLst>
          <pc:docMk/>
          <pc:sldMk cId="1058899945" sldId="257"/>
        </pc:sldMkLst>
        <pc:spChg chg="del">
          <ac:chgData name="Justin Swarbrick" userId="72594edf-c8ba-4daa-98db-94fbf29e8524" providerId="ADAL" clId="{429D2E82-838E-924D-B1AC-D14BC0EE97F6}" dt="2025-03-06T13:39:26.429" v="72" actId="478"/>
          <ac:spMkLst>
            <pc:docMk/>
            <pc:sldMk cId="1058899945" sldId="257"/>
            <ac:spMk id="2" creationId="{3A118F73-EBE0-8344-2B19-70B0114D238B}"/>
          </ac:spMkLst>
        </pc:spChg>
        <pc:spChg chg="del">
          <ac:chgData name="Justin Swarbrick" userId="72594edf-c8ba-4daa-98db-94fbf29e8524" providerId="ADAL" clId="{429D2E82-838E-924D-B1AC-D14BC0EE97F6}" dt="2025-03-06T13:39:23.529" v="71" actId="478"/>
          <ac:spMkLst>
            <pc:docMk/>
            <pc:sldMk cId="1058899945" sldId="257"/>
            <ac:spMk id="3" creationId="{56366869-E36F-5EA1-01BF-1171B0F88359}"/>
          </ac:spMkLst>
        </pc:spChg>
        <pc:spChg chg="add del mod">
          <ac:chgData name="Justin Swarbrick" userId="72594edf-c8ba-4daa-98db-94fbf29e8524" providerId="ADAL" clId="{429D2E82-838E-924D-B1AC-D14BC0EE97F6}" dt="2025-03-06T13:39:15.294" v="68" actId="478"/>
          <ac:spMkLst>
            <pc:docMk/>
            <pc:sldMk cId="1058899945" sldId="257"/>
            <ac:spMk id="4" creationId="{F0145367-5DDD-3D9F-C170-E1F73E25F8C2}"/>
          </ac:spMkLst>
        </pc:spChg>
        <pc:spChg chg="del">
          <ac:chgData name="Justin Swarbrick" userId="72594edf-c8ba-4daa-98db-94fbf29e8524" providerId="ADAL" clId="{429D2E82-838E-924D-B1AC-D14BC0EE97F6}" dt="2025-03-06T13:39:15.294" v="68" actId="478"/>
          <ac:spMkLst>
            <pc:docMk/>
            <pc:sldMk cId="1058899945" sldId="257"/>
            <ac:spMk id="5" creationId="{BA59428B-14D0-4483-AA0A-0C41EFA6A972}"/>
          </ac:spMkLst>
        </pc:spChg>
        <pc:spChg chg="del">
          <ac:chgData name="Justin Swarbrick" userId="72594edf-c8ba-4daa-98db-94fbf29e8524" providerId="ADAL" clId="{429D2E82-838E-924D-B1AC-D14BC0EE97F6}" dt="2025-03-06T13:39:15.294" v="68" actId="478"/>
          <ac:spMkLst>
            <pc:docMk/>
            <pc:sldMk cId="1058899945" sldId="257"/>
            <ac:spMk id="6" creationId="{7F865587-1522-61BF-BC59-3C9C1C58DAEE}"/>
          </ac:spMkLst>
        </pc:spChg>
        <pc:spChg chg="del">
          <ac:chgData name="Justin Swarbrick" userId="72594edf-c8ba-4daa-98db-94fbf29e8524" providerId="ADAL" clId="{429D2E82-838E-924D-B1AC-D14BC0EE97F6}" dt="2025-03-06T13:39:26.429" v="72" actId="478"/>
          <ac:spMkLst>
            <pc:docMk/>
            <pc:sldMk cId="1058899945" sldId="257"/>
            <ac:spMk id="7" creationId="{04EAD937-3A66-479C-033E-0E00F46F5BF6}"/>
          </ac:spMkLst>
        </pc:spChg>
        <pc:spChg chg="mod">
          <ac:chgData name="Justin Swarbrick" userId="72594edf-c8ba-4daa-98db-94fbf29e8524" providerId="ADAL" clId="{429D2E82-838E-924D-B1AC-D14BC0EE97F6}" dt="2025-03-06T13:40:06.100" v="80" actId="1076"/>
          <ac:spMkLst>
            <pc:docMk/>
            <pc:sldMk cId="1058899945" sldId="257"/>
            <ac:spMk id="8" creationId="{31F29494-7CE8-A1D4-B07A-8D6CDCC526E4}"/>
          </ac:spMkLst>
        </pc:spChg>
        <pc:spChg chg="del">
          <ac:chgData name="Justin Swarbrick" userId="72594edf-c8ba-4daa-98db-94fbf29e8524" providerId="ADAL" clId="{429D2E82-838E-924D-B1AC-D14BC0EE97F6}" dt="2025-03-06T13:39:15.294" v="68" actId="478"/>
          <ac:spMkLst>
            <pc:docMk/>
            <pc:sldMk cId="1058899945" sldId="257"/>
            <ac:spMk id="12" creationId="{BD6E04DF-2DB3-6B14-7B38-BAFA8A2CFE64}"/>
          </ac:spMkLst>
        </pc:spChg>
        <pc:spChg chg="del">
          <ac:chgData name="Justin Swarbrick" userId="72594edf-c8ba-4daa-98db-94fbf29e8524" providerId="ADAL" clId="{429D2E82-838E-924D-B1AC-D14BC0EE97F6}" dt="2025-03-06T13:28:47.422" v="3" actId="478"/>
          <ac:spMkLst>
            <pc:docMk/>
            <pc:sldMk cId="1058899945" sldId="257"/>
            <ac:spMk id="13" creationId="{A31A84E4-8896-2402-DB01-5003D8E2066C}"/>
          </ac:spMkLst>
        </pc:spChg>
        <pc:spChg chg="add del mod">
          <ac:chgData name="Justin Swarbrick" userId="72594edf-c8ba-4daa-98db-94fbf29e8524" providerId="ADAL" clId="{429D2E82-838E-924D-B1AC-D14BC0EE97F6}" dt="2025-03-06T13:28:53.161" v="5" actId="478"/>
          <ac:spMkLst>
            <pc:docMk/>
            <pc:sldMk cId="1058899945" sldId="257"/>
            <ac:spMk id="14" creationId="{92600E9D-7DFB-14AC-EE9A-68CD73F428BE}"/>
          </ac:spMkLst>
        </pc:spChg>
        <pc:spChg chg="add mod">
          <ac:chgData name="Justin Swarbrick" userId="72594edf-c8ba-4daa-98db-94fbf29e8524" providerId="ADAL" clId="{429D2E82-838E-924D-B1AC-D14BC0EE97F6}" dt="2025-03-06T13:41:12.565" v="95" actId="14100"/>
          <ac:spMkLst>
            <pc:docMk/>
            <pc:sldMk cId="1058899945" sldId="257"/>
            <ac:spMk id="15" creationId="{0C820BB6-538A-5A0D-8573-62A6D3230B39}"/>
          </ac:spMkLst>
        </pc:spChg>
        <pc:spChg chg="add mod">
          <ac:chgData name="Justin Swarbrick" userId="72594edf-c8ba-4daa-98db-94fbf29e8524" providerId="ADAL" clId="{429D2E82-838E-924D-B1AC-D14BC0EE97F6}" dt="2025-03-06T13:41:46.371" v="101" actId="14100"/>
          <ac:spMkLst>
            <pc:docMk/>
            <pc:sldMk cId="1058899945" sldId="257"/>
            <ac:spMk id="16" creationId="{00360DF0-030C-0DF1-4BE9-D2260DCB4E5D}"/>
          </ac:spMkLst>
        </pc:spChg>
        <pc:spChg chg="add mod">
          <ac:chgData name="Justin Swarbrick" userId="72594edf-c8ba-4daa-98db-94fbf29e8524" providerId="ADAL" clId="{429D2E82-838E-924D-B1AC-D14BC0EE97F6}" dt="2025-03-06T13:39:52.209" v="76" actId="14100"/>
          <ac:spMkLst>
            <pc:docMk/>
            <pc:sldMk cId="1058899945" sldId="257"/>
            <ac:spMk id="17" creationId="{B6577571-F074-2D0F-34E4-8D0C5402BAC7}"/>
          </ac:spMkLst>
        </pc:spChg>
        <pc:spChg chg="mod">
          <ac:chgData name="Justin Swarbrick" userId="72594edf-c8ba-4daa-98db-94fbf29e8524" providerId="ADAL" clId="{429D2E82-838E-924D-B1AC-D14BC0EE97F6}" dt="2025-03-06T13:40:43.720" v="87" actId="14100"/>
          <ac:spMkLst>
            <pc:docMk/>
            <pc:sldMk cId="1058899945" sldId="257"/>
            <ac:spMk id="18" creationId="{3BA3F05F-98F3-1120-8111-FAEBF52B18C0}"/>
          </ac:spMkLst>
        </pc:spChg>
        <pc:spChg chg="add mod">
          <ac:chgData name="Justin Swarbrick" userId="72594edf-c8ba-4daa-98db-94fbf29e8524" providerId="ADAL" clId="{429D2E82-838E-924D-B1AC-D14BC0EE97F6}" dt="2025-03-06T13:40:48.217" v="88" actId="1076"/>
          <ac:spMkLst>
            <pc:docMk/>
            <pc:sldMk cId="1058899945" sldId="257"/>
            <ac:spMk id="19" creationId="{9532A6EC-3C26-AE34-892F-47CBFA2AA450}"/>
          </ac:spMkLst>
        </pc:spChg>
        <pc:spChg chg="add mod">
          <ac:chgData name="Justin Swarbrick" userId="72594edf-c8ba-4daa-98db-94fbf29e8524" providerId="ADAL" clId="{429D2E82-838E-924D-B1AC-D14BC0EE97F6}" dt="2025-03-06T13:41:21.585" v="98" actId="14100"/>
          <ac:spMkLst>
            <pc:docMk/>
            <pc:sldMk cId="1058899945" sldId="257"/>
            <ac:spMk id="20" creationId="{0A134350-56BA-0F30-23CF-F54E37B553DB}"/>
          </ac:spMkLst>
        </pc:spChg>
        <pc:spChg chg="add mod">
          <ac:chgData name="Justin Swarbrick" userId="72594edf-c8ba-4daa-98db-94fbf29e8524" providerId="ADAL" clId="{429D2E82-838E-924D-B1AC-D14BC0EE97F6}" dt="2025-03-06T13:40:15.413" v="82" actId="14100"/>
          <ac:spMkLst>
            <pc:docMk/>
            <pc:sldMk cId="1058899945" sldId="257"/>
            <ac:spMk id="21" creationId="{F63F8C01-A222-70A5-3552-011890AC7DFD}"/>
          </ac:spMkLst>
        </pc:spChg>
        <pc:spChg chg="add mod">
          <ac:chgData name="Justin Swarbrick" userId="72594edf-c8ba-4daa-98db-94fbf29e8524" providerId="ADAL" clId="{429D2E82-838E-924D-B1AC-D14BC0EE97F6}" dt="2025-03-06T13:40:15.413" v="82" actId="14100"/>
          <ac:spMkLst>
            <pc:docMk/>
            <pc:sldMk cId="1058899945" sldId="257"/>
            <ac:spMk id="22" creationId="{59CDE504-9424-7D3E-DD4F-8C66B9E9665B}"/>
          </ac:spMkLst>
        </pc:spChg>
        <pc:spChg chg="mod">
          <ac:chgData name="Justin Swarbrick" userId="72594edf-c8ba-4daa-98db-94fbf29e8524" providerId="ADAL" clId="{429D2E82-838E-924D-B1AC-D14BC0EE97F6}" dt="2025-03-06T13:40:15.413" v="82" actId="14100"/>
          <ac:spMkLst>
            <pc:docMk/>
            <pc:sldMk cId="1058899945" sldId="257"/>
            <ac:spMk id="23" creationId="{3B000AA4-ACFF-D479-E13E-ED005CECD3A4}"/>
          </ac:spMkLst>
        </pc:spChg>
        <pc:spChg chg="add mod">
          <ac:chgData name="Justin Swarbrick" userId="72594edf-c8ba-4daa-98db-94fbf29e8524" providerId="ADAL" clId="{429D2E82-838E-924D-B1AC-D14BC0EE97F6}" dt="2025-03-06T13:40:15.413" v="82" actId="14100"/>
          <ac:spMkLst>
            <pc:docMk/>
            <pc:sldMk cId="1058899945" sldId="257"/>
            <ac:spMk id="24" creationId="{9DEB4F84-06DD-7834-6E4C-49F82CD3B1D4}"/>
          </ac:spMkLst>
        </pc:spChg>
        <pc:spChg chg="add mod">
          <ac:chgData name="Justin Swarbrick" userId="72594edf-c8ba-4daa-98db-94fbf29e8524" providerId="ADAL" clId="{429D2E82-838E-924D-B1AC-D14BC0EE97F6}" dt="2025-03-06T13:41:24.742" v="99" actId="1076"/>
          <ac:spMkLst>
            <pc:docMk/>
            <pc:sldMk cId="1058899945" sldId="257"/>
            <ac:spMk id="25" creationId="{EBEBF937-9DE6-F292-68F3-7BF9341CD7E5}"/>
          </ac:spMkLst>
        </pc:spChg>
        <pc:spChg chg="add mod">
          <ac:chgData name="Justin Swarbrick" userId="72594edf-c8ba-4daa-98db-94fbf29e8524" providerId="ADAL" clId="{429D2E82-838E-924D-B1AC-D14BC0EE97F6}" dt="2025-03-06T13:41:27.637" v="100" actId="1076"/>
          <ac:spMkLst>
            <pc:docMk/>
            <pc:sldMk cId="1058899945" sldId="257"/>
            <ac:spMk id="26" creationId="{2E94B0FC-1DCC-006F-B312-A4407906FF1D}"/>
          </ac:spMkLst>
        </pc:spChg>
      </pc:sldChg>
      <pc:sldChg chg="addSp delSp modSp mod">
        <pc:chgData name="Justin Swarbrick" userId="72594edf-c8ba-4daa-98db-94fbf29e8524" providerId="ADAL" clId="{429D2E82-838E-924D-B1AC-D14BC0EE97F6}" dt="2025-03-06T13:38:27.790" v="67" actId="207"/>
        <pc:sldMkLst>
          <pc:docMk/>
          <pc:sldMk cId="2398782125" sldId="258"/>
        </pc:sldMkLst>
        <pc:spChg chg="del">
          <ac:chgData name="Justin Swarbrick" userId="72594edf-c8ba-4daa-98db-94fbf29e8524" providerId="ADAL" clId="{429D2E82-838E-924D-B1AC-D14BC0EE97F6}" dt="2025-03-06T13:36:20.055" v="43" actId="478"/>
          <ac:spMkLst>
            <pc:docMk/>
            <pc:sldMk cId="2398782125" sldId="258"/>
            <ac:spMk id="3" creationId="{39468A83-BBD3-E598-A9B6-A5DD6D8703CD}"/>
          </ac:spMkLst>
        </pc:spChg>
        <pc:spChg chg="del">
          <ac:chgData name="Justin Swarbrick" userId="72594edf-c8ba-4daa-98db-94fbf29e8524" providerId="ADAL" clId="{429D2E82-838E-924D-B1AC-D14BC0EE97F6}" dt="2025-03-06T13:37:53.946" v="63" actId="478"/>
          <ac:spMkLst>
            <pc:docMk/>
            <pc:sldMk cId="2398782125" sldId="258"/>
            <ac:spMk id="4" creationId="{9AB4B18E-2686-B85E-3DB8-9D2B8C3649F3}"/>
          </ac:spMkLst>
        </pc:spChg>
        <pc:spChg chg="del">
          <ac:chgData name="Justin Swarbrick" userId="72594edf-c8ba-4daa-98db-94fbf29e8524" providerId="ADAL" clId="{429D2E82-838E-924D-B1AC-D14BC0EE97F6}" dt="2025-03-06T13:36:20.055" v="43" actId="478"/>
          <ac:spMkLst>
            <pc:docMk/>
            <pc:sldMk cId="2398782125" sldId="258"/>
            <ac:spMk id="5" creationId="{6AF98BAD-3574-3651-C281-97E8A7550886}"/>
          </ac:spMkLst>
        </pc:spChg>
        <pc:spChg chg="del">
          <ac:chgData name="Justin Swarbrick" userId="72594edf-c8ba-4daa-98db-94fbf29e8524" providerId="ADAL" clId="{429D2E82-838E-924D-B1AC-D14BC0EE97F6}" dt="2025-03-06T13:36:17.310" v="42" actId="478"/>
          <ac:spMkLst>
            <pc:docMk/>
            <pc:sldMk cId="2398782125" sldId="258"/>
            <ac:spMk id="6" creationId="{15F9701A-0F71-2FB3-4F89-4B2A03B94C0A}"/>
          </ac:spMkLst>
        </pc:spChg>
        <pc:spChg chg="del">
          <ac:chgData name="Justin Swarbrick" userId="72594edf-c8ba-4daa-98db-94fbf29e8524" providerId="ADAL" clId="{429D2E82-838E-924D-B1AC-D14BC0EE97F6}" dt="2025-03-06T13:29:47.980" v="13" actId="478"/>
          <ac:spMkLst>
            <pc:docMk/>
            <pc:sldMk cId="2398782125" sldId="258"/>
            <ac:spMk id="7" creationId="{019314B4-3C7A-1901-7B81-5149FE8C4D41}"/>
          </ac:spMkLst>
        </pc:spChg>
        <pc:spChg chg="del">
          <ac:chgData name="Justin Swarbrick" userId="72594edf-c8ba-4daa-98db-94fbf29e8524" providerId="ADAL" clId="{429D2E82-838E-924D-B1AC-D14BC0EE97F6}" dt="2025-03-06T13:36:20.055" v="43" actId="478"/>
          <ac:spMkLst>
            <pc:docMk/>
            <pc:sldMk cId="2398782125" sldId="258"/>
            <ac:spMk id="8" creationId="{75BDDD4E-6215-4135-613D-E4501B4306A4}"/>
          </ac:spMkLst>
        </pc:spChg>
        <pc:spChg chg="del">
          <ac:chgData name="Justin Swarbrick" userId="72594edf-c8ba-4daa-98db-94fbf29e8524" providerId="ADAL" clId="{429D2E82-838E-924D-B1AC-D14BC0EE97F6}" dt="2025-03-06T13:37:51.897" v="62" actId="478"/>
          <ac:spMkLst>
            <pc:docMk/>
            <pc:sldMk cId="2398782125" sldId="258"/>
            <ac:spMk id="12" creationId="{78CBC778-9F3D-1D38-177E-871DE88E81EE}"/>
          </ac:spMkLst>
        </pc:spChg>
        <pc:spChg chg="add del mod">
          <ac:chgData name="Justin Swarbrick" userId="72594edf-c8ba-4daa-98db-94fbf29e8524" providerId="ADAL" clId="{429D2E82-838E-924D-B1AC-D14BC0EE97F6}" dt="2025-03-06T13:30:04.134" v="17" actId="478"/>
          <ac:spMkLst>
            <pc:docMk/>
            <pc:sldMk cId="2398782125" sldId="258"/>
            <ac:spMk id="13" creationId="{20AFA2A9-78D5-4E62-73B6-DC89C7826696}"/>
          </ac:spMkLst>
        </pc:spChg>
        <pc:spChg chg="del">
          <ac:chgData name="Justin Swarbrick" userId="72594edf-c8ba-4daa-98db-94fbf29e8524" providerId="ADAL" clId="{429D2E82-838E-924D-B1AC-D14BC0EE97F6}" dt="2025-03-06T13:36:14.020" v="41" actId="478"/>
          <ac:spMkLst>
            <pc:docMk/>
            <pc:sldMk cId="2398782125" sldId="258"/>
            <ac:spMk id="15" creationId="{07F2AB88-3FC3-A44D-A8E3-D9EEEA972AEA}"/>
          </ac:spMkLst>
        </pc:spChg>
        <pc:spChg chg="mod">
          <ac:chgData name="Justin Swarbrick" userId="72594edf-c8ba-4daa-98db-94fbf29e8524" providerId="ADAL" clId="{429D2E82-838E-924D-B1AC-D14BC0EE97F6}" dt="2025-03-06T13:38:27.790" v="67" actId="207"/>
          <ac:spMkLst>
            <pc:docMk/>
            <pc:sldMk cId="2398782125" sldId="258"/>
            <ac:spMk id="16" creationId="{480FB8F8-1A7D-8C24-15B3-AE113D6CD255}"/>
          </ac:spMkLst>
        </pc:spChg>
        <pc:spChg chg="add del">
          <ac:chgData name="Justin Swarbrick" userId="72594edf-c8ba-4daa-98db-94fbf29e8524" providerId="ADAL" clId="{429D2E82-838E-924D-B1AC-D14BC0EE97F6}" dt="2025-03-06T13:29:50.971" v="15" actId="22"/>
          <ac:spMkLst>
            <pc:docMk/>
            <pc:sldMk cId="2398782125" sldId="258"/>
            <ac:spMk id="17" creationId="{B3B6489C-35C3-D8DA-213D-85269A1A3C40}"/>
          </ac:spMkLst>
        </pc:spChg>
        <pc:spChg chg="add mod">
          <ac:chgData name="Justin Swarbrick" userId="72594edf-c8ba-4daa-98db-94fbf29e8524" providerId="ADAL" clId="{429D2E82-838E-924D-B1AC-D14BC0EE97F6}" dt="2025-03-06T13:30:30.371" v="29" actId="20577"/>
          <ac:spMkLst>
            <pc:docMk/>
            <pc:sldMk cId="2398782125" sldId="258"/>
            <ac:spMk id="18" creationId="{9EC5AEEE-ADCC-EB9B-3AA8-3EC8E4A1658F}"/>
          </ac:spMkLst>
        </pc:spChg>
        <pc:spChg chg="add mod">
          <ac:chgData name="Justin Swarbrick" userId="72594edf-c8ba-4daa-98db-94fbf29e8524" providerId="ADAL" clId="{429D2E82-838E-924D-B1AC-D14BC0EE97F6}" dt="2025-03-06T13:37:07.412" v="53" actId="20577"/>
          <ac:spMkLst>
            <pc:docMk/>
            <pc:sldMk cId="2398782125" sldId="258"/>
            <ac:spMk id="19" creationId="{1CE34A3E-8A9F-AE1A-4C96-9C9B73C39047}"/>
          </ac:spMkLst>
        </pc:spChg>
        <pc:spChg chg="add mod">
          <ac:chgData name="Justin Swarbrick" userId="72594edf-c8ba-4daa-98db-94fbf29e8524" providerId="ADAL" clId="{429D2E82-838E-924D-B1AC-D14BC0EE97F6}" dt="2025-03-06T13:37:26.929" v="60" actId="20577"/>
          <ac:spMkLst>
            <pc:docMk/>
            <pc:sldMk cId="2398782125" sldId="258"/>
            <ac:spMk id="20" creationId="{04E4A41B-9C7F-9134-BF1B-F0D9C0FF7FF2}"/>
          </ac:spMkLst>
        </pc:spChg>
        <pc:spChg chg="add mod">
          <ac:chgData name="Justin Swarbrick" userId="72594edf-c8ba-4daa-98db-94fbf29e8524" providerId="ADAL" clId="{429D2E82-838E-924D-B1AC-D14BC0EE97F6}" dt="2025-03-06T13:37:21.482" v="59" actId="20577"/>
          <ac:spMkLst>
            <pc:docMk/>
            <pc:sldMk cId="2398782125" sldId="258"/>
            <ac:spMk id="21" creationId="{30262E2C-C25C-DF0D-8A19-BCBE60B5CD66}"/>
          </ac:spMkLst>
        </pc:spChg>
        <pc:spChg chg="add mod">
          <ac:chgData name="Justin Swarbrick" userId="72594edf-c8ba-4daa-98db-94fbf29e8524" providerId="ADAL" clId="{429D2E82-838E-924D-B1AC-D14BC0EE97F6}" dt="2025-03-06T13:37:29.168" v="61" actId="20577"/>
          <ac:spMkLst>
            <pc:docMk/>
            <pc:sldMk cId="2398782125" sldId="258"/>
            <ac:spMk id="22" creationId="{DC0FF133-B80B-55D9-3E54-6676D6DF66FB}"/>
          </ac:spMkLst>
        </pc:spChg>
        <pc:spChg chg="add mod">
          <ac:chgData name="Justin Swarbrick" userId="72594edf-c8ba-4daa-98db-94fbf29e8524" providerId="ADAL" clId="{429D2E82-838E-924D-B1AC-D14BC0EE97F6}" dt="2025-03-06T13:37:02.631" v="52" actId="14100"/>
          <ac:spMkLst>
            <pc:docMk/>
            <pc:sldMk cId="2398782125" sldId="258"/>
            <ac:spMk id="23" creationId="{7F37309D-C533-4AB1-8553-1379E10DAFFF}"/>
          </ac:spMkLst>
        </pc:spChg>
        <pc:spChg chg="add mod">
          <ac:chgData name="Justin Swarbrick" userId="72594edf-c8ba-4daa-98db-94fbf29e8524" providerId="ADAL" clId="{429D2E82-838E-924D-B1AC-D14BC0EE97F6}" dt="2025-03-06T13:37:02.631" v="52" actId="14100"/>
          <ac:spMkLst>
            <pc:docMk/>
            <pc:sldMk cId="2398782125" sldId="258"/>
            <ac:spMk id="24" creationId="{C32AA7AD-A332-6226-6AC1-793B981C358E}"/>
          </ac:spMkLst>
        </pc:spChg>
        <pc:spChg chg="add mod">
          <ac:chgData name="Justin Swarbrick" userId="72594edf-c8ba-4daa-98db-94fbf29e8524" providerId="ADAL" clId="{429D2E82-838E-924D-B1AC-D14BC0EE97F6}" dt="2025-03-06T13:37:02.631" v="52" actId="14100"/>
          <ac:spMkLst>
            <pc:docMk/>
            <pc:sldMk cId="2398782125" sldId="258"/>
            <ac:spMk id="25" creationId="{0016C86C-C7C9-F00F-546E-B30161FDD232}"/>
          </ac:spMkLst>
        </pc:spChg>
        <pc:spChg chg="add mod">
          <ac:chgData name="Justin Swarbrick" userId="72594edf-c8ba-4daa-98db-94fbf29e8524" providerId="ADAL" clId="{429D2E82-838E-924D-B1AC-D14BC0EE97F6}" dt="2025-03-06T13:37:19.992" v="58" actId="20577"/>
          <ac:spMkLst>
            <pc:docMk/>
            <pc:sldMk cId="2398782125" sldId="258"/>
            <ac:spMk id="26" creationId="{0EC41A89-0A7D-A210-18DB-E24935AB204C}"/>
          </ac:spMkLst>
        </pc:spChg>
        <pc:spChg chg="add mod">
          <ac:chgData name="Justin Swarbrick" userId="72594edf-c8ba-4daa-98db-94fbf29e8524" providerId="ADAL" clId="{429D2E82-838E-924D-B1AC-D14BC0EE97F6}" dt="2025-03-06T13:36:53.226" v="51" actId="14100"/>
          <ac:spMkLst>
            <pc:docMk/>
            <pc:sldMk cId="2398782125" sldId="258"/>
            <ac:spMk id="27" creationId="{210B9F00-A73A-430D-5073-4D9D11742570}"/>
          </ac:spMkLst>
        </pc:spChg>
        <pc:spChg chg="add mod">
          <ac:chgData name="Justin Swarbrick" userId="72594edf-c8ba-4daa-98db-94fbf29e8524" providerId="ADAL" clId="{429D2E82-838E-924D-B1AC-D14BC0EE97F6}" dt="2025-03-06T13:36:36.787" v="47" actId="14100"/>
          <ac:spMkLst>
            <pc:docMk/>
            <pc:sldMk cId="2398782125" sldId="258"/>
            <ac:spMk id="28" creationId="{B0ED6C9F-0280-5030-31B1-651101F4E1F8}"/>
          </ac:spMkLst>
        </pc:spChg>
      </pc:sldChg>
      <pc:sldChg chg="new">
        <pc:chgData name="Justin Swarbrick" userId="72594edf-c8ba-4daa-98db-94fbf29e8524" providerId="ADAL" clId="{429D2E82-838E-924D-B1AC-D14BC0EE97F6}" dt="2025-03-06T13:43:04.616" v="102" actId="680"/>
        <pc:sldMkLst>
          <pc:docMk/>
          <pc:sldMk cId="1122448900" sldId="259"/>
        </pc:sldMkLst>
      </pc:sldChg>
      <pc:sldChg chg="new">
        <pc:chgData name="Justin Swarbrick" userId="72594edf-c8ba-4daa-98db-94fbf29e8524" providerId="ADAL" clId="{429D2E82-838E-924D-B1AC-D14BC0EE97F6}" dt="2025-03-06T13:43:11.579" v="103" actId="680"/>
        <pc:sldMkLst>
          <pc:docMk/>
          <pc:sldMk cId="1434684360" sldId="260"/>
        </pc:sldMkLst>
      </pc:sldChg>
      <pc:sldMasterChg chg="modSldLayout">
        <pc:chgData name="Justin Swarbrick" userId="72594edf-c8ba-4daa-98db-94fbf29e8524" providerId="ADAL" clId="{429D2E82-838E-924D-B1AC-D14BC0EE97F6}" dt="2025-03-06T13:32:18.306" v="40"/>
        <pc:sldMasterMkLst>
          <pc:docMk/>
          <pc:sldMasterMk cId="1907083030" sldId="2147483660"/>
        </pc:sldMasterMkLst>
        <pc:sldLayoutChg chg="addSp delSp modSp mod">
          <pc:chgData name="Justin Swarbrick" userId="72594edf-c8ba-4daa-98db-94fbf29e8524" providerId="ADAL" clId="{429D2E82-838E-924D-B1AC-D14BC0EE97F6}" dt="2025-03-06T13:32:18.306" v="40"/>
          <pc:sldLayoutMkLst>
            <pc:docMk/>
            <pc:sldMasterMk cId="1907083030" sldId="2147483660"/>
            <pc:sldLayoutMk cId="4119342725" sldId="2147483685"/>
          </pc:sldLayoutMkLst>
          <pc:picChg chg="del mod">
            <ac:chgData name="Justin Swarbrick" userId="72594edf-c8ba-4daa-98db-94fbf29e8524" providerId="ADAL" clId="{429D2E82-838E-924D-B1AC-D14BC0EE97F6}" dt="2025-03-06T13:31:07.130" v="31" actId="478"/>
            <ac:picMkLst>
              <pc:docMk/>
              <pc:sldMasterMk cId="1907083030" sldId="2147483660"/>
              <pc:sldLayoutMk cId="4119342725" sldId="2147483685"/>
              <ac:picMk id="4" creationId="{06543B0F-AE81-CA8D-00AD-0A1C235611DA}"/>
            </ac:picMkLst>
          </pc:picChg>
          <pc:picChg chg="add del mod">
            <ac:chgData name="Justin Swarbrick" userId="72594edf-c8ba-4daa-98db-94fbf29e8524" providerId="ADAL" clId="{429D2E82-838E-924D-B1AC-D14BC0EE97F6}" dt="2025-03-06T13:31:46.719" v="37" actId="478"/>
            <ac:picMkLst>
              <pc:docMk/>
              <pc:sldMasterMk cId="1907083030" sldId="2147483660"/>
              <pc:sldLayoutMk cId="4119342725" sldId="2147483685"/>
              <ac:picMk id="5" creationId="{B808C9B6-51DF-6BD4-56AF-491FAA5BE2E6}"/>
            </ac:picMkLst>
          </pc:picChg>
          <pc:picChg chg="add mod">
            <ac:chgData name="Justin Swarbrick" userId="72594edf-c8ba-4daa-98db-94fbf29e8524" providerId="ADAL" clId="{429D2E82-838E-924D-B1AC-D14BC0EE97F6}" dt="2025-03-06T13:31:47.444" v="38"/>
            <ac:picMkLst>
              <pc:docMk/>
              <pc:sldMasterMk cId="1907083030" sldId="2147483660"/>
              <pc:sldLayoutMk cId="4119342725" sldId="2147483685"/>
              <ac:picMk id="9" creationId="{F5533E9F-C42D-41D1-D26D-1B5A6D46FDC6}"/>
            </ac:picMkLst>
          </pc:picChg>
          <pc:picChg chg="add">
            <ac:chgData name="Justin Swarbrick" userId="72594edf-c8ba-4daa-98db-94fbf29e8524" providerId="ADAL" clId="{429D2E82-838E-924D-B1AC-D14BC0EE97F6}" dt="2025-03-06T13:32:12.517" v="39"/>
            <ac:picMkLst>
              <pc:docMk/>
              <pc:sldMasterMk cId="1907083030" sldId="2147483660"/>
              <pc:sldLayoutMk cId="4119342725" sldId="2147483685"/>
              <ac:picMk id="10" creationId="{39175F72-4730-C2E7-04A0-1F48AB4D5887}"/>
            </ac:picMkLst>
          </pc:picChg>
          <pc:picChg chg="add mod">
            <ac:chgData name="Justin Swarbrick" userId="72594edf-c8ba-4daa-98db-94fbf29e8524" providerId="ADAL" clId="{429D2E82-838E-924D-B1AC-D14BC0EE97F6}" dt="2025-03-06T13:32:18.306" v="40"/>
            <ac:picMkLst>
              <pc:docMk/>
              <pc:sldMasterMk cId="1907083030" sldId="2147483660"/>
              <pc:sldLayoutMk cId="4119342725" sldId="2147483685"/>
              <ac:picMk id="13" creationId="{FC7039F9-B1F0-7EC0-AF91-DD33769E2AC3}"/>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869E2E-F8A2-49E2-97F2-41408FBFD2B3}" type="datetimeFigureOut">
              <a:rPr lang="en-GB" smtClean="0"/>
              <a:t>06/03/2025</a:t>
            </a:fld>
            <a:endParaRPr lang="en-GB"/>
          </a:p>
        </p:txBody>
      </p:sp>
      <p:sp>
        <p:nvSpPr>
          <p:cNvPr id="4" name="Slide Image Placeholder 3"/>
          <p:cNvSpPr>
            <a:spLocks noGrp="1" noRot="1" noChangeAspect="1"/>
          </p:cNvSpPr>
          <p:nvPr>
            <p:ph type="sldImg" idx="2"/>
          </p:nvPr>
        </p:nvSpPr>
        <p:spPr>
          <a:xfrm>
            <a:off x="2336800" y="1143000"/>
            <a:ext cx="2184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51266D-1B47-4B5A-9738-C55163A0D092}" type="slidenum">
              <a:rPr lang="en-GB" smtClean="0"/>
              <a:t>‹#›</a:t>
            </a:fld>
            <a:endParaRPr lang="en-GB"/>
          </a:p>
        </p:txBody>
      </p:sp>
    </p:spTree>
    <p:extLst>
      <p:ext uri="{BB962C8B-B14F-4D97-AF65-F5344CB8AC3E}">
        <p14:creationId xmlns:p14="http://schemas.microsoft.com/office/powerpoint/2010/main" val="2328452191"/>
      </p:ext>
    </p:extLst>
  </p:cSld>
  <p:clrMap bg1="lt1" tx1="dk1" bg2="lt2" tx2="dk2" accent1="accent1" accent2="accent2" accent3="accent3" accent4="accent4" accent5="accent5" accent6="accent6" hlink="hlink" folHlink="folHlink"/>
  <p:notesStyle>
    <a:lvl1pPr marL="0" algn="l" defTabSz="2981138" rtl="0" eaLnBrk="1" latinLnBrk="0" hangingPunct="1">
      <a:defRPr sz="3914" kern="1200">
        <a:solidFill>
          <a:schemeClr val="tx1"/>
        </a:solidFill>
        <a:latin typeface="+mn-lt"/>
        <a:ea typeface="+mn-ea"/>
        <a:cs typeface="+mn-cs"/>
      </a:defRPr>
    </a:lvl1pPr>
    <a:lvl2pPr marL="1490569" algn="l" defTabSz="2981138" rtl="0" eaLnBrk="1" latinLnBrk="0" hangingPunct="1">
      <a:defRPr sz="3914" kern="1200">
        <a:solidFill>
          <a:schemeClr val="tx1"/>
        </a:solidFill>
        <a:latin typeface="+mn-lt"/>
        <a:ea typeface="+mn-ea"/>
        <a:cs typeface="+mn-cs"/>
      </a:defRPr>
    </a:lvl2pPr>
    <a:lvl3pPr marL="2981138" algn="l" defTabSz="2981138" rtl="0" eaLnBrk="1" latinLnBrk="0" hangingPunct="1">
      <a:defRPr sz="3914" kern="1200">
        <a:solidFill>
          <a:schemeClr val="tx1"/>
        </a:solidFill>
        <a:latin typeface="+mn-lt"/>
        <a:ea typeface="+mn-ea"/>
        <a:cs typeface="+mn-cs"/>
      </a:defRPr>
    </a:lvl3pPr>
    <a:lvl4pPr marL="4471707" algn="l" defTabSz="2981138" rtl="0" eaLnBrk="1" latinLnBrk="0" hangingPunct="1">
      <a:defRPr sz="3914" kern="1200">
        <a:solidFill>
          <a:schemeClr val="tx1"/>
        </a:solidFill>
        <a:latin typeface="+mn-lt"/>
        <a:ea typeface="+mn-ea"/>
        <a:cs typeface="+mn-cs"/>
      </a:defRPr>
    </a:lvl4pPr>
    <a:lvl5pPr marL="5962275" algn="l" defTabSz="2981138" rtl="0" eaLnBrk="1" latinLnBrk="0" hangingPunct="1">
      <a:defRPr sz="3914" kern="1200">
        <a:solidFill>
          <a:schemeClr val="tx1"/>
        </a:solidFill>
        <a:latin typeface="+mn-lt"/>
        <a:ea typeface="+mn-ea"/>
        <a:cs typeface="+mn-cs"/>
      </a:defRPr>
    </a:lvl5pPr>
    <a:lvl6pPr marL="7452847" algn="l" defTabSz="2981138" rtl="0" eaLnBrk="1" latinLnBrk="0" hangingPunct="1">
      <a:defRPr sz="3914" kern="1200">
        <a:solidFill>
          <a:schemeClr val="tx1"/>
        </a:solidFill>
        <a:latin typeface="+mn-lt"/>
        <a:ea typeface="+mn-ea"/>
        <a:cs typeface="+mn-cs"/>
      </a:defRPr>
    </a:lvl6pPr>
    <a:lvl7pPr marL="8943416" algn="l" defTabSz="2981138" rtl="0" eaLnBrk="1" latinLnBrk="0" hangingPunct="1">
      <a:defRPr sz="3914" kern="1200">
        <a:solidFill>
          <a:schemeClr val="tx1"/>
        </a:solidFill>
        <a:latin typeface="+mn-lt"/>
        <a:ea typeface="+mn-ea"/>
        <a:cs typeface="+mn-cs"/>
      </a:defRPr>
    </a:lvl7pPr>
    <a:lvl8pPr marL="10433985" algn="l" defTabSz="2981138" rtl="0" eaLnBrk="1" latinLnBrk="0" hangingPunct="1">
      <a:defRPr sz="3914" kern="1200">
        <a:solidFill>
          <a:schemeClr val="tx1"/>
        </a:solidFill>
        <a:latin typeface="+mn-lt"/>
        <a:ea typeface="+mn-ea"/>
        <a:cs typeface="+mn-cs"/>
      </a:defRPr>
    </a:lvl8pPr>
    <a:lvl9pPr marL="11924554" algn="l" defTabSz="2981138" rtl="0" eaLnBrk="1" latinLnBrk="0" hangingPunct="1">
      <a:defRPr sz="391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51266D-1B47-4B5A-9738-C55163A0D092}" type="slidenum">
              <a:rPr lang="en-GB" smtClean="0"/>
              <a:t>3</a:t>
            </a:fld>
            <a:endParaRPr lang="en-GB"/>
          </a:p>
        </p:txBody>
      </p:sp>
    </p:spTree>
    <p:extLst>
      <p:ext uri="{BB962C8B-B14F-4D97-AF65-F5344CB8AC3E}">
        <p14:creationId xmlns:p14="http://schemas.microsoft.com/office/powerpoint/2010/main" val="40844816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umn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ED7C068-A161-3100-0B81-4288746205D6}"/>
              </a:ext>
            </a:extLst>
          </p:cNvPr>
          <p:cNvSpPr/>
          <p:nvPr userDrawn="1"/>
        </p:nvSpPr>
        <p:spPr>
          <a:xfrm>
            <a:off x="0" y="41093240"/>
            <a:ext cx="30275213" cy="1655999"/>
          </a:xfrm>
          <a:prstGeom prst="rect">
            <a:avLst/>
          </a:prstGeom>
          <a:solidFill>
            <a:schemeClr val="bg1">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a:buNone/>
            </a:pPr>
            <a:endParaRPr lang="en-GB" sz="5869" dirty="0">
              <a:latin typeface="Arial" panose="020B0604020202020204" pitchFamily="34" charset="0"/>
              <a:cs typeface="Arial" panose="020B0604020202020204" pitchFamily="34" charset="0"/>
            </a:endParaRPr>
          </a:p>
        </p:txBody>
      </p:sp>
      <p:sp>
        <p:nvSpPr>
          <p:cNvPr id="34" name="Picture Placeholder 4">
            <a:extLst>
              <a:ext uri="{FF2B5EF4-FFF2-40B4-BE49-F238E27FC236}">
                <a16:creationId xmlns:a16="http://schemas.microsoft.com/office/drawing/2014/main" id="{05A3DCDE-2144-7F94-8E88-4AD09864B4A3}"/>
              </a:ext>
            </a:extLst>
          </p:cNvPr>
          <p:cNvSpPr>
            <a:spLocks noGrp="1"/>
          </p:cNvSpPr>
          <p:nvPr>
            <p:ph type="pic" sz="quarter" idx="35" hasCustomPrompt="1"/>
          </p:nvPr>
        </p:nvSpPr>
        <p:spPr>
          <a:xfrm>
            <a:off x="20178713" y="27879257"/>
            <a:ext cx="8637019" cy="12226096"/>
          </a:xfrm>
          <a:noFill/>
        </p:spPr>
        <p:txBody>
          <a:bodyPr lIns="0" tIns="0" rIns="0" bIns="0">
            <a:noAutofit/>
          </a:bodyPr>
          <a:lstStyle>
            <a:lvl1pPr marL="0" indent="0">
              <a:buNone/>
              <a:defRPr sz="3600" b="0" i="0">
                <a:solidFill>
                  <a:schemeClr val="bg1">
                    <a:lumMod val="10000"/>
                  </a:schemeClr>
                </a:solidFill>
                <a:latin typeface="Arial" panose="020B0604020202020204" pitchFamily="34" charset="0"/>
                <a:cs typeface="Arial" panose="020B0604020202020204" pitchFamily="34" charset="0"/>
              </a:defRPr>
            </a:lvl1pPr>
          </a:lstStyle>
          <a:p>
            <a:r>
              <a:rPr lang="en-GB" dirty="0"/>
              <a:t>Add pictures</a:t>
            </a:r>
          </a:p>
        </p:txBody>
      </p:sp>
      <p:sp>
        <p:nvSpPr>
          <p:cNvPr id="3" name="Content Placeholder 2">
            <a:extLst>
              <a:ext uri="{FF2B5EF4-FFF2-40B4-BE49-F238E27FC236}">
                <a16:creationId xmlns:a16="http://schemas.microsoft.com/office/drawing/2014/main" id="{F11D263F-2FDE-1F28-31BA-F03431833680}"/>
              </a:ext>
            </a:extLst>
          </p:cNvPr>
          <p:cNvSpPr>
            <a:spLocks noGrp="1"/>
          </p:cNvSpPr>
          <p:nvPr>
            <p:ph sz="quarter" idx="11" hasCustomPrompt="1"/>
          </p:nvPr>
        </p:nvSpPr>
        <p:spPr>
          <a:xfrm>
            <a:off x="10817225" y="8062118"/>
            <a:ext cx="18002250" cy="12241213"/>
          </a:xfrm>
          <a:noFill/>
        </p:spPr>
        <p:txBody>
          <a:bodyPr lIns="0" tIns="0" rIns="0" bIns="0">
            <a:normAutofit/>
          </a:bodyPr>
          <a:lstStyle>
            <a:lvl1pPr marL="0" indent="0">
              <a:buNone/>
              <a:defRPr sz="3600" b="0" i="0">
                <a:solidFill>
                  <a:schemeClr val="bg1">
                    <a:lumMod val="10000"/>
                  </a:schemeClr>
                </a:solidFill>
                <a:latin typeface="Arial" panose="020B0604020202020204" pitchFamily="34" charset="0"/>
                <a:cs typeface="Arial" panose="020B0604020202020204" pitchFamily="34" charset="0"/>
              </a:defRPr>
            </a:lvl1pPr>
          </a:lstStyle>
          <a:p>
            <a:pPr lvl="0"/>
            <a:r>
              <a:rPr lang="en-US" dirty="0"/>
              <a:t>Add an image or chart here</a:t>
            </a:r>
            <a:endParaRPr lang="en-GB" dirty="0"/>
          </a:p>
        </p:txBody>
      </p:sp>
      <p:sp>
        <p:nvSpPr>
          <p:cNvPr id="12" name="Text Placeholder 16">
            <a:extLst>
              <a:ext uri="{FF2B5EF4-FFF2-40B4-BE49-F238E27FC236}">
                <a16:creationId xmlns:a16="http://schemas.microsoft.com/office/drawing/2014/main" id="{4BF8351A-471F-2BB9-605C-A23B636CA48B}"/>
              </a:ext>
            </a:extLst>
          </p:cNvPr>
          <p:cNvSpPr>
            <a:spLocks noGrp="1"/>
          </p:cNvSpPr>
          <p:nvPr>
            <p:ph type="body" sz="quarter" idx="21"/>
          </p:nvPr>
        </p:nvSpPr>
        <p:spPr>
          <a:xfrm>
            <a:off x="10817226" y="27863800"/>
            <a:ext cx="8620958" cy="12226096"/>
          </a:xfrm>
          <a:noFill/>
        </p:spPr>
        <p:txBody>
          <a:bodyPr lIns="0" tIns="0" rIns="216000" bIns="0">
            <a:noAutofit/>
          </a:bodyPr>
          <a:lstStyle>
            <a:lvl1pPr>
              <a:lnSpc>
                <a:spcPct val="100000"/>
              </a:lnSpc>
              <a:spcBef>
                <a:spcPts val="0"/>
              </a:spcBef>
              <a:defRPr sz="3600" b="0" i="0">
                <a:solidFill>
                  <a:schemeClr val="bg1">
                    <a:lumMod val="10000"/>
                  </a:schemeClr>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bg1">
                    <a:lumMod val="10000"/>
                  </a:schemeClr>
                </a:solidFill>
                <a:latin typeface="Arial" panose="020B0604020202020204" pitchFamily="34" charset="0"/>
                <a:cs typeface="Arial" panose="020B0604020202020204" pitchFamily="34" charset="0"/>
              </a:defRPr>
            </a:lvl2pPr>
            <a:lvl3pPr>
              <a:lnSpc>
                <a:spcPct val="100000"/>
              </a:lnSpc>
              <a:spcBef>
                <a:spcPts val="0"/>
              </a:spcBef>
              <a:defRPr sz="3600" b="0" i="0">
                <a:solidFill>
                  <a:schemeClr val="bg1">
                    <a:lumMod val="10000"/>
                  </a:schemeClr>
                </a:solidFill>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32" name="Picture Placeholder 4">
            <a:extLst>
              <a:ext uri="{FF2B5EF4-FFF2-40B4-BE49-F238E27FC236}">
                <a16:creationId xmlns:a16="http://schemas.microsoft.com/office/drawing/2014/main" id="{9CF8A962-3647-94B5-C4D4-E7A9EDE18B1E}"/>
              </a:ext>
            </a:extLst>
          </p:cNvPr>
          <p:cNvSpPr>
            <a:spLocks noGrp="1"/>
          </p:cNvSpPr>
          <p:nvPr>
            <p:ph type="pic" sz="quarter" idx="33" hasCustomPrompt="1"/>
          </p:nvPr>
        </p:nvSpPr>
        <p:spPr>
          <a:xfrm>
            <a:off x="10817225" y="21380297"/>
            <a:ext cx="8640000" cy="5760000"/>
          </a:xfrm>
          <a:noFill/>
        </p:spPr>
        <p:txBody>
          <a:bodyPr lIns="0" tIns="0" rIns="0" bIns="0">
            <a:noAutofit/>
          </a:bodyPr>
          <a:lstStyle>
            <a:lvl1pPr marL="0" indent="0">
              <a:buNone/>
              <a:defRPr sz="3600" b="0" i="0">
                <a:solidFill>
                  <a:schemeClr val="bg1">
                    <a:lumMod val="10000"/>
                  </a:schemeClr>
                </a:solidFill>
                <a:latin typeface="Arial" panose="020B0604020202020204" pitchFamily="34" charset="0"/>
                <a:cs typeface="Arial" panose="020B0604020202020204" pitchFamily="34" charset="0"/>
              </a:defRPr>
            </a:lvl1pPr>
          </a:lstStyle>
          <a:p>
            <a:r>
              <a:rPr lang="en-GB" dirty="0"/>
              <a:t>Add pictures</a:t>
            </a:r>
          </a:p>
        </p:txBody>
      </p:sp>
      <p:sp>
        <p:nvSpPr>
          <p:cNvPr id="43" name="Text Placeholder 16">
            <a:extLst>
              <a:ext uri="{FF2B5EF4-FFF2-40B4-BE49-F238E27FC236}">
                <a16:creationId xmlns:a16="http://schemas.microsoft.com/office/drawing/2014/main" id="{5533AC08-F90B-AA79-A57D-F7F154BAAD4A}"/>
              </a:ext>
            </a:extLst>
          </p:cNvPr>
          <p:cNvSpPr>
            <a:spLocks noGrp="1"/>
          </p:cNvSpPr>
          <p:nvPr>
            <p:ph type="body" sz="quarter" idx="43"/>
          </p:nvPr>
        </p:nvSpPr>
        <p:spPr>
          <a:xfrm>
            <a:off x="1455782" y="8421688"/>
            <a:ext cx="8639999" cy="31668207"/>
          </a:xfrm>
          <a:noFill/>
        </p:spPr>
        <p:txBody>
          <a:bodyPr lIns="0" tIns="0" rIns="0" bIns="0">
            <a:normAutofit/>
          </a:bodyPr>
          <a:lstStyle>
            <a:lvl1pPr>
              <a:defRPr sz="3600" b="0" i="0">
                <a:solidFill>
                  <a:schemeClr val="bg1">
                    <a:lumMod val="10000"/>
                  </a:schemeClr>
                </a:solidFill>
                <a:latin typeface="Arial" panose="020B0604020202020204" pitchFamily="34" charset="0"/>
                <a:cs typeface="Arial" panose="020B0604020202020204" pitchFamily="34" charset="0"/>
              </a:defRPr>
            </a:lvl1pPr>
            <a:lvl2pPr>
              <a:defRPr sz="3600" b="0" i="0">
                <a:solidFill>
                  <a:schemeClr val="bg1">
                    <a:lumMod val="10000"/>
                  </a:schemeClr>
                </a:solidFill>
                <a:latin typeface="Arial" panose="020B0604020202020204" pitchFamily="34" charset="0"/>
                <a:cs typeface="Arial" panose="020B0604020202020204" pitchFamily="34" charset="0"/>
              </a:defRPr>
            </a:lvl2pPr>
            <a:lvl3pPr>
              <a:defRPr sz="3600" b="0" i="0">
                <a:solidFill>
                  <a:schemeClr val="bg1">
                    <a:lumMod val="10000"/>
                  </a:schemeClr>
                </a:solidFill>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54" name="Rectangle 53">
            <a:extLst>
              <a:ext uri="{FF2B5EF4-FFF2-40B4-BE49-F238E27FC236}">
                <a16:creationId xmlns:a16="http://schemas.microsoft.com/office/drawing/2014/main" id="{7A2D28C0-7BA2-6194-B69C-B4C339E19CAC}"/>
              </a:ext>
            </a:extLst>
          </p:cNvPr>
          <p:cNvSpPr/>
          <p:nvPr userDrawn="1"/>
        </p:nvSpPr>
        <p:spPr>
          <a:xfrm>
            <a:off x="-9902" y="6074849"/>
            <a:ext cx="30275213" cy="1655999"/>
          </a:xfrm>
          <a:prstGeom prst="rect">
            <a:avLst/>
          </a:prstGeom>
          <a:solidFill>
            <a:schemeClr val="bg1">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9">
              <a:latin typeface="Arial" panose="020B0604020202020204" pitchFamily="34" charset="0"/>
              <a:cs typeface="Arial" panose="020B0604020202020204" pitchFamily="34" charset="0"/>
            </a:endParaRPr>
          </a:p>
        </p:txBody>
      </p:sp>
      <p:sp>
        <p:nvSpPr>
          <p:cNvPr id="55" name="Picture Placeholder 4">
            <a:extLst>
              <a:ext uri="{FF2B5EF4-FFF2-40B4-BE49-F238E27FC236}">
                <a16:creationId xmlns:a16="http://schemas.microsoft.com/office/drawing/2014/main" id="{26C4540B-1221-A9AC-42C4-5D92B671DFE6}"/>
              </a:ext>
            </a:extLst>
          </p:cNvPr>
          <p:cNvSpPr>
            <a:spLocks noGrp="1"/>
          </p:cNvSpPr>
          <p:nvPr>
            <p:ph type="pic" sz="quarter" idx="44" hasCustomPrompt="1"/>
          </p:nvPr>
        </p:nvSpPr>
        <p:spPr>
          <a:xfrm>
            <a:off x="20178669" y="21380297"/>
            <a:ext cx="8596728" cy="5760000"/>
          </a:xfrm>
          <a:noFill/>
        </p:spPr>
        <p:txBody>
          <a:bodyPr lIns="0" tIns="0" rIns="0" bIns="0">
            <a:noAutofit/>
          </a:bodyPr>
          <a:lstStyle>
            <a:lvl1pPr marL="0" indent="0">
              <a:buNone/>
              <a:defRPr sz="3600" b="0" i="0">
                <a:solidFill>
                  <a:schemeClr val="bg1">
                    <a:lumMod val="10000"/>
                  </a:schemeClr>
                </a:solidFill>
                <a:latin typeface="Arial" panose="020B0604020202020204" pitchFamily="34" charset="0"/>
                <a:cs typeface="Arial" panose="020B0604020202020204" pitchFamily="34" charset="0"/>
              </a:defRPr>
            </a:lvl1pPr>
          </a:lstStyle>
          <a:p>
            <a:r>
              <a:rPr lang="en-GB" dirty="0"/>
              <a:t>Add pictures</a:t>
            </a:r>
          </a:p>
        </p:txBody>
      </p:sp>
      <p:sp>
        <p:nvSpPr>
          <p:cNvPr id="4" name="Text Placeholder 16">
            <a:extLst>
              <a:ext uri="{FF2B5EF4-FFF2-40B4-BE49-F238E27FC236}">
                <a16:creationId xmlns:a16="http://schemas.microsoft.com/office/drawing/2014/main" id="{61F19D1A-FECB-7BE0-7BD9-A0B389973B65}"/>
              </a:ext>
            </a:extLst>
          </p:cNvPr>
          <p:cNvSpPr>
            <a:spLocks noGrp="1"/>
          </p:cNvSpPr>
          <p:nvPr>
            <p:ph type="body" sz="quarter" idx="46"/>
          </p:nvPr>
        </p:nvSpPr>
        <p:spPr>
          <a:xfrm>
            <a:off x="1455738" y="6074849"/>
            <a:ext cx="27406198" cy="1626184"/>
          </a:xfrm>
          <a:noFill/>
        </p:spPr>
        <p:txBody>
          <a:bodyPr lIns="0" tIns="0" rIns="216000" bIns="0" anchor="ctr" anchorCtr="0">
            <a:noAutofit/>
          </a:bodyPr>
          <a:lstStyle>
            <a:lvl1pPr>
              <a:lnSpc>
                <a:spcPct val="100000"/>
              </a:lnSpc>
              <a:spcBef>
                <a:spcPts val="0"/>
              </a:spcBef>
              <a:defRPr sz="48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dirty="0"/>
              <a:t>Click to edit Master text styles</a:t>
            </a:r>
          </a:p>
        </p:txBody>
      </p:sp>
      <p:sp>
        <p:nvSpPr>
          <p:cNvPr id="2" name="Text Placeholder 16">
            <a:extLst>
              <a:ext uri="{FF2B5EF4-FFF2-40B4-BE49-F238E27FC236}">
                <a16:creationId xmlns:a16="http://schemas.microsoft.com/office/drawing/2014/main" id="{C7F7A4C8-485A-71D8-8ACE-D49CBF8AEFB4}"/>
              </a:ext>
            </a:extLst>
          </p:cNvPr>
          <p:cNvSpPr>
            <a:spLocks noGrp="1"/>
          </p:cNvSpPr>
          <p:nvPr>
            <p:ph type="body" sz="quarter" idx="48"/>
          </p:nvPr>
        </p:nvSpPr>
        <p:spPr>
          <a:xfrm>
            <a:off x="-1" y="41128644"/>
            <a:ext cx="28819475" cy="1670997"/>
          </a:xfrm>
          <a:noFill/>
        </p:spPr>
        <p:txBody>
          <a:bodyPr lIns="0" tIns="0" rIns="0" bIns="0" anchor="ctr" anchorCtr="0">
            <a:noAutofit/>
          </a:bodyPr>
          <a:lstStyle>
            <a:lvl1pPr algn="r">
              <a:lnSpc>
                <a:spcPct val="100000"/>
              </a:lnSpc>
              <a:spcBef>
                <a:spcPts val="0"/>
              </a:spcBef>
              <a:defRPr sz="36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dirty="0"/>
              <a:t>Click to edit Master text style</a:t>
            </a:r>
          </a:p>
        </p:txBody>
      </p:sp>
      <p:sp>
        <p:nvSpPr>
          <p:cNvPr id="8" name="Rectangle 7">
            <a:extLst>
              <a:ext uri="{FF2B5EF4-FFF2-40B4-BE49-F238E27FC236}">
                <a16:creationId xmlns:a16="http://schemas.microsoft.com/office/drawing/2014/main" id="{A4BEAB44-2A18-0C6E-C8CA-8C55E6EF6BFC}"/>
              </a:ext>
            </a:extLst>
          </p:cNvPr>
          <p:cNvSpPr/>
          <p:nvPr userDrawn="1"/>
        </p:nvSpPr>
        <p:spPr>
          <a:xfrm>
            <a:off x="0" y="0"/>
            <a:ext cx="30275213" cy="608171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City St Georges, University of London Logo">
            <a:extLst>
              <a:ext uri="{FF2B5EF4-FFF2-40B4-BE49-F238E27FC236}">
                <a16:creationId xmlns:a16="http://schemas.microsoft.com/office/drawing/2014/main" id="{F2F1BB73-25DC-5499-93D3-0A7537D363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6080400" cy="6080400"/>
          </a:xfrm>
          <a:prstGeom prst="rect">
            <a:avLst/>
          </a:prstGeom>
        </p:spPr>
      </p:pic>
      <p:sp>
        <p:nvSpPr>
          <p:cNvPr id="10" name="Text Placeholder 16">
            <a:extLst>
              <a:ext uri="{FF2B5EF4-FFF2-40B4-BE49-F238E27FC236}">
                <a16:creationId xmlns:a16="http://schemas.microsoft.com/office/drawing/2014/main" id="{3D36316F-F74A-E9CE-578A-14FDC82D456D}"/>
              </a:ext>
            </a:extLst>
          </p:cNvPr>
          <p:cNvSpPr>
            <a:spLocks noGrp="1"/>
          </p:cNvSpPr>
          <p:nvPr>
            <p:ph type="body" sz="quarter" idx="47"/>
          </p:nvPr>
        </p:nvSpPr>
        <p:spPr>
          <a:xfrm>
            <a:off x="6856503" y="590853"/>
            <a:ext cx="16742232" cy="4875585"/>
          </a:xfrm>
          <a:noFill/>
          <a:effectLst/>
        </p:spPr>
        <p:txBody>
          <a:bodyPr lIns="0" tIns="0" rIns="216000" bIns="0" anchor="ctr" anchorCtr="0">
            <a:noAutofit/>
          </a:bodyPr>
          <a:lstStyle>
            <a:lvl1pPr algn="ctr">
              <a:lnSpc>
                <a:spcPct val="100000"/>
              </a:lnSpc>
              <a:spcBef>
                <a:spcPts val="0"/>
              </a:spcBef>
              <a:defRPr sz="9600" b="0" i="0">
                <a:solidFill>
                  <a:schemeClr val="bg1"/>
                </a:solidFill>
                <a:effectLst/>
                <a:latin typeface="Arial" panose="020B0604020202020204" pitchFamily="34" charset="0"/>
                <a:cs typeface="Arial" panose="020B0604020202020204" pitchFamily="34" charset="0"/>
              </a:defRPr>
            </a:lvl1pPr>
            <a:lvl2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2pPr>
            <a:lvl3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3pPr>
          </a:lstStyle>
          <a:p>
            <a:pPr lvl="0"/>
            <a:r>
              <a:rPr lang="en-US" dirty="0"/>
              <a:t>Click to edit Master text style</a:t>
            </a:r>
          </a:p>
        </p:txBody>
      </p:sp>
      <p:pic>
        <p:nvPicPr>
          <p:cNvPr id="6" name="Picture 5" descr="School of Health and Medical Sciences">
            <a:extLst>
              <a:ext uri="{FF2B5EF4-FFF2-40B4-BE49-F238E27FC236}">
                <a16:creationId xmlns:a16="http://schemas.microsoft.com/office/drawing/2014/main" id="{57C854E1-DCC6-1817-C405-9004E8E930F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194813" y="0"/>
            <a:ext cx="6080400" cy="6080400"/>
          </a:xfrm>
          <a:prstGeom prst="rect">
            <a:avLst/>
          </a:prstGeom>
        </p:spPr>
      </p:pic>
    </p:spTree>
    <p:extLst>
      <p:ext uri="{BB962C8B-B14F-4D97-AF65-F5344CB8AC3E}">
        <p14:creationId xmlns:p14="http://schemas.microsoft.com/office/powerpoint/2010/main" val="2204457333"/>
      </p:ext>
    </p:extLst>
  </p:cSld>
  <p:clrMapOvr>
    <a:masterClrMapping/>
  </p:clrMapOvr>
  <p:extLst>
    <p:ext uri="{DCECCB84-F9BA-43D5-87BE-67443E8EF086}">
      <p15:sldGuideLst xmlns:p15="http://schemas.microsoft.com/office/powerpoint/2012/main">
        <p15:guide id="2" pos="917" userDrawn="1">
          <p15:clr>
            <a:srgbClr val="FBAE40"/>
          </p15:clr>
        </p15:guide>
        <p15:guide id="3" pos="6360" userDrawn="1">
          <p15:clr>
            <a:srgbClr val="FBAE40"/>
          </p15:clr>
        </p15:guide>
        <p15:guide id="4" pos="6814" userDrawn="1">
          <p15:clr>
            <a:srgbClr val="FBAE40"/>
          </p15:clr>
        </p15:guide>
        <p15:guide id="5" pos="12257" userDrawn="1">
          <p15:clr>
            <a:srgbClr val="FBAE40"/>
          </p15:clr>
        </p15:guide>
        <p15:guide id="6" pos="12711" userDrawn="1">
          <p15:clr>
            <a:srgbClr val="FBAE40"/>
          </p15:clr>
        </p15:guide>
        <p15:guide id="7" pos="18154" userDrawn="1">
          <p15:clr>
            <a:srgbClr val="FBAE40"/>
          </p15:clr>
        </p15:guide>
        <p15:guide id="10" pos="9762" userDrawn="1">
          <p15:clr>
            <a:srgbClr val="FBAE40"/>
          </p15:clr>
        </p15:guide>
        <p15:guide id="11" pos="9309" userDrawn="1">
          <p15:clr>
            <a:srgbClr val="FBAE40"/>
          </p15:clr>
        </p15:guide>
        <p15:guide id="14" orient="horz" pos="1223" userDrawn="1">
          <p15:clr>
            <a:srgbClr val="FBAE40"/>
          </p15:clr>
        </p15:guide>
        <p15:guide id="15" orient="horz" pos="25264" userDrawn="1">
          <p15:clr>
            <a:srgbClr val="FBAE40"/>
          </p15:clr>
        </p15:guide>
        <p15:guide id="16" orient="horz" pos="21692" userDrawn="1">
          <p15:clr>
            <a:srgbClr val="FBAE40"/>
          </p15:clr>
        </p15:guide>
        <p15:guide id="17" orient="horz" pos="21181" userDrawn="1">
          <p15:clr>
            <a:srgbClr val="FBAE40"/>
          </p15:clr>
        </p15:guide>
        <p15:guide id="18" orient="horz" pos="17552" userDrawn="1">
          <p15:clr>
            <a:srgbClr val="FBAE40"/>
          </p15:clr>
        </p15:guide>
        <p15:guide id="19" orient="horz" pos="17099" userDrawn="1">
          <p15:clr>
            <a:srgbClr val="FBAE40"/>
          </p15:clr>
        </p15:guide>
        <p15:guide id="20" orient="horz" pos="13470" userDrawn="1">
          <p15:clr>
            <a:srgbClr val="FBAE40"/>
          </p15:clr>
        </p15:guide>
        <p15:guide id="21" orient="horz" pos="13016" userDrawn="1">
          <p15:clr>
            <a:srgbClr val="FBAE40"/>
          </p15:clr>
        </p15:guide>
        <p15:guide id="22" orient="horz" pos="9388" userDrawn="1">
          <p15:clr>
            <a:srgbClr val="FBAE40"/>
          </p15:clr>
        </p15:guide>
        <p15:guide id="23" orient="horz" pos="8934" userDrawn="1">
          <p15:clr>
            <a:srgbClr val="FBAE40"/>
          </p15:clr>
        </p15:guide>
        <p15:guide id="24" orient="horz" pos="5305" userDrawn="1">
          <p15:clr>
            <a:srgbClr val="FBAE40"/>
          </p15:clr>
        </p15:guide>
        <p15:guide id="25" orient="horz" pos="4852" userDrawn="1">
          <p15:clr>
            <a:srgbClr val="FBAE40"/>
          </p15:clr>
        </p15:guide>
        <p15:guide id="26" orient="horz" pos="1903"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 Column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D8D1BC-75AC-2151-C4C3-717052D6D4E6}"/>
              </a:ext>
            </a:extLst>
          </p:cNvPr>
          <p:cNvSpPr/>
          <p:nvPr userDrawn="1"/>
        </p:nvSpPr>
        <p:spPr>
          <a:xfrm>
            <a:off x="0" y="0"/>
            <a:ext cx="30275213" cy="6081713"/>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City St Georges, University of London Logo">
            <a:extLst>
              <a:ext uri="{FF2B5EF4-FFF2-40B4-BE49-F238E27FC236}">
                <a16:creationId xmlns:a16="http://schemas.microsoft.com/office/drawing/2014/main" id="{C970D2EF-A688-EA2A-BA72-59ED2C56FB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13"/>
            <a:ext cx="6080400" cy="6080400"/>
          </a:xfrm>
          <a:prstGeom prst="rect">
            <a:avLst/>
          </a:prstGeom>
        </p:spPr>
      </p:pic>
      <p:sp>
        <p:nvSpPr>
          <p:cNvPr id="3" name="Content Placeholder 2">
            <a:extLst>
              <a:ext uri="{FF2B5EF4-FFF2-40B4-BE49-F238E27FC236}">
                <a16:creationId xmlns:a16="http://schemas.microsoft.com/office/drawing/2014/main" id="{F11D263F-2FDE-1F28-31BA-F03431833680}"/>
              </a:ext>
            </a:extLst>
          </p:cNvPr>
          <p:cNvSpPr>
            <a:spLocks noGrp="1"/>
          </p:cNvSpPr>
          <p:nvPr>
            <p:ph sz="quarter" idx="11" hasCustomPrompt="1"/>
          </p:nvPr>
        </p:nvSpPr>
        <p:spPr>
          <a:xfrm>
            <a:off x="8476718" y="8421681"/>
            <a:ext cx="20340000" cy="10082219"/>
          </a:xfrm>
          <a:noFill/>
        </p:spPr>
        <p:txBody>
          <a:bodyPr lIns="0" tIns="0" rIns="0" bIns="0">
            <a:normAutofit/>
          </a:bodyPr>
          <a:lstStyle>
            <a:lvl1pPr marL="0" indent="0">
              <a:buNone/>
              <a:defRPr sz="3600" b="0" i="0">
                <a:solidFill>
                  <a:schemeClr val="tx1"/>
                </a:solidFill>
                <a:latin typeface="Arial" panose="020B0604020202020204" pitchFamily="34" charset="0"/>
                <a:cs typeface="Arial" panose="020B0604020202020204" pitchFamily="34" charset="0"/>
              </a:defRPr>
            </a:lvl1pPr>
          </a:lstStyle>
          <a:p>
            <a:pPr lvl="0"/>
            <a:r>
              <a:rPr lang="en-US" dirty="0"/>
              <a:t>Add an image or chart here</a:t>
            </a:r>
            <a:endParaRPr lang="en-GB" dirty="0"/>
          </a:p>
        </p:txBody>
      </p:sp>
      <p:sp>
        <p:nvSpPr>
          <p:cNvPr id="12" name="Text Placeholder 16">
            <a:extLst>
              <a:ext uri="{FF2B5EF4-FFF2-40B4-BE49-F238E27FC236}">
                <a16:creationId xmlns:a16="http://schemas.microsoft.com/office/drawing/2014/main" id="{4BF8351A-471F-2BB9-605C-A23B636CA48B}"/>
              </a:ext>
            </a:extLst>
          </p:cNvPr>
          <p:cNvSpPr>
            <a:spLocks noGrp="1"/>
          </p:cNvSpPr>
          <p:nvPr>
            <p:ph type="body" sz="quarter" idx="21"/>
          </p:nvPr>
        </p:nvSpPr>
        <p:spPr>
          <a:xfrm>
            <a:off x="8476718" y="19234638"/>
            <a:ext cx="6300000" cy="20871962"/>
          </a:xfrm>
          <a:noFill/>
        </p:spPr>
        <p:txBody>
          <a:bodyPr lIns="0" tIns="0" rIns="0" bIns="0">
            <a:noAutofit/>
          </a:bodyPr>
          <a:lstStyle>
            <a:lvl1pPr>
              <a:defRPr sz="3600" b="0" i="0">
                <a:solidFill>
                  <a:schemeClr val="tx1"/>
                </a:solidFill>
                <a:latin typeface="Arial" panose="020B0604020202020204" pitchFamily="34" charset="0"/>
                <a:cs typeface="Arial" panose="020B0604020202020204" pitchFamily="34" charset="0"/>
              </a:defRPr>
            </a:lvl1pPr>
            <a:lvl2pPr>
              <a:defRPr sz="3600" b="0" i="0">
                <a:latin typeface="Arial" panose="020B0604020202020204" pitchFamily="34" charset="0"/>
                <a:cs typeface="Arial" panose="020B0604020202020204" pitchFamily="34" charset="0"/>
              </a:defRPr>
            </a:lvl2pPr>
            <a:lvl3pPr>
              <a:defRPr sz="3600" b="0" i="0">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36" name="Picture Placeholder 4">
            <a:extLst>
              <a:ext uri="{FF2B5EF4-FFF2-40B4-BE49-F238E27FC236}">
                <a16:creationId xmlns:a16="http://schemas.microsoft.com/office/drawing/2014/main" id="{D8D9C493-6CA6-1BD2-C409-CC96B39C9C54}"/>
              </a:ext>
            </a:extLst>
          </p:cNvPr>
          <p:cNvSpPr>
            <a:spLocks noGrp="1"/>
          </p:cNvSpPr>
          <p:nvPr>
            <p:ph type="pic" sz="quarter" idx="36" hasCustomPrompt="1"/>
          </p:nvPr>
        </p:nvSpPr>
        <p:spPr>
          <a:xfrm>
            <a:off x="15499072" y="30037504"/>
            <a:ext cx="13354043" cy="10068065"/>
          </a:xfrm>
        </p:spPr>
        <p:txBody>
          <a:bodyPr lIns="0" tIns="0" rIns="0" bIns="0">
            <a:noAutofit/>
          </a:bodyPr>
          <a:lstStyle>
            <a:lvl1pPr marL="0" indent="0">
              <a:buNone/>
              <a:defRPr sz="3600" b="0" i="0">
                <a:solidFill>
                  <a:schemeClr val="tx1"/>
                </a:solidFill>
                <a:latin typeface="Arial" panose="020B0604020202020204" pitchFamily="34" charset="0"/>
                <a:cs typeface="Arial" panose="020B0604020202020204" pitchFamily="34" charset="0"/>
              </a:defRPr>
            </a:lvl1pPr>
          </a:lstStyle>
          <a:p>
            <a:r>
              <a:rPr lang="en-GB" dirty="0"/>
              <a:t>Add pictures</a:t>
            </a:r>
          </a:p>
        </p:txBody>
      </p:sp>
      <p:sp>
        <p:nvSpPr>
          <p:cNvPr id="38" name="Picture Placeholder 4">
            <a:extLst>
              <a:ext uri="{FF2B5EF4-FFF2-40B4-BE49-F238E27FC236}">
                <a16:creationId xmlns:a16="http://schemas.microsoft.com/office/drawing/2014/main" id="{925B7FB7-3707-3B8E-FFBA-3D6A5F84F748}"/>
              </a:ext>
            </a:extLst>
          </p:cNvPr>
          <p:cNvSpPr>
            <a:spLocks noGrp="1"/>
          </p:cNvSpPr>
          <p:nvPr>
            <p:ph type="pic" sz="quarter" idx="38" hasCustomPrompt="1"/>
          </p:nvPr>
        </p:nvSpPr>
        <p:spPr>
          <a:xfrm>
            <a:off x="15565329" y="24623712"/>
            <a:ext cx="6300000" cy="4683053"/>
          </a:xfrm>
        </p:spPr>
        <p:txBody>
          <a:bodyPr lIns="0" tIns="0" rIns="0" bIns="0">
            <a:noAutofit/>
          </a:bodyPr>
          <a:lstStyle>
            <a:lvl1pPr marL="0" indent="0">
              <a:buNone/>
              <a:defRPr sz="3600" b="0" i="0">
                <a:solidFill>
                  <a:schemeClr val="tx1"/>
                </a:solidFill>
                <a:latin typeface="Arial" panose="020B0604020202020204" pitchFamily="34" charset="0"/>
                <a:cs typeface="Arial" panose="020B0604020202020204" pitchFamily="34" charset="0"/>
              </a:defRPr>
            </a:lvl1pPr>
          </a:lstStyle>
          <a:p>
            <a:r>
              <a:rPr lang="en-GB" dirty="0"/>
              <a:t>Add pictures</a:t>
            </a:r>
          </a:p>
        </p:txBody>
      </p:sp>
      <p:sp>
        <p:nvSpPr>
          <p:cNvPr id="39" name="Picture Placeholder 4">
            <a:extLst>
              <a:ext uri="{FF2B5EF4-FFF2-40B4-BE49-F238E27FC236}">
                <a16:creationId xmlns:a16="http://schemas.microsoft.com/office/drawing/2014/main" id="{63D70916-70A0-C99A-0F52-F3B590B0AC53}"/>
              </a:ext>
            </a:extLst>
          </p:cNvPr>
          <p:cNvSpPr>
            <a:spLocks noGrp="1"/>
          </p:cNvSpPr>
          <p:nvPr>
            <p:ph type="pic" sz="quarter" idx="39" hasCustomPrompt="1"/>
          </p:nvPr>
        </p:nvSpPr>
        <p:spPr>
          <a:xfrm>
            <a:off x="15508364" y="19223037"/>
            <a:ext cx="6300000" cy="4681537"/>
          </a:xfrm>
        </p:spPr>
        <p:txBody>
          <a:bodyPr lIns="0" tIns="0" rIns="0" bIns="0">
            <a:noAutofit/>
          </a:bodyPr>
          <a:lstStyle>
            <a:lvl1pPr marL="0" indent="0">
              <a:buNone/>
              <a:defRPr sz="3600" b="0" i="0">
                <a:solidFill>
                  <a:schemeClr val="tx1"/>
                </a:solidFill>
                <a:latin typeface="Arial" panose="020B0604020202020204" pitchFamily="34" charset="0"/>
                <a:cs typeface="Arial" panose="020B0604020202020204" pitchFamily="34" charset="0"/>
              </a:defRPr>
            </a:lvl1pPr>
          </a:lstStyle>
          <a:p>
            <a:r>
              <a:rPr lang="en-GB" dirty="0"/>
              <a:t>Add pictures</a:t>
            </a:r>
          </a:p>
        </p:txBody>
      </p:sp>
      <p:sp>
        <p:nvSpPr>
          <p:cNvPr id="43" name="Text Placeholder 16">
            <a:extLst>
              <a:ext uri="{FF2B5EF4-FFF2-40B4-BE49-F238E27FC236}">
                <a16:creationId xmlns:a16="http://schemas.microsoft.com/office/drawing/2014/main" id="{5533AC08-F90B-AA79-A57D-F7F154BAAD4A}"/>
              </a:ext>
            </a:extLst>
          </p:cNvPr>
          <p:cNvSpPr>
            <a:spLocks noGrp="1"/>
          </p:cNvSpPr>
          <p:nvPr>
            <p:ph type="body" sz="quarter" idx="43"/>
          </p:nvPr>
        </p:nvSpPr>
        <p:spPr>
          <a:xfrm>
            <a:off x="1456525" y="8421682"/>
            <a:ext cx="6300000" cy="31683888"/>
          </a:xfrm>
          <a:noFill/>
        </p:spPr>
        <p:txBody>
          <a:bodyPr lIns="0" tIns="0" rIns="0" bIns="0">
            <a:noAutofit/>
          </a:bodyPr>
          <a:lstStyle>
            <a:lvl1pPr>
              <a:defRPr sz="3600" b="0" i="0">
                <a:solidFill>
                  <a:schemeClr val="tx1"/>
                </a:solidFill>
                <a:latin typeface="Arial" panose="020B0604020202020204" pitchFamily="34" charset="0"/>
                <a:cs typeface="Arial" panose="020B0604020202020204" pitchFamily="34" charset="0"/>
              </a:defRPr>
            </a:lvl1pPr>
            <a:lvl2pPr>
              <a:defRPr sz="3600" b="0" i="0">
                <a:solidFill>
                  <a:schemeClr val="tx1"/>
                </a:solidFill>
                <a:latin typeface="Arial" panose="020B0604020202020204" pitchFamily="34" charset="0"/>
                <a:cs typeface="Arial" panose="020B0604020202020204" pitchFamily="34" charset="0"/>
              </a:defRPr>
            </a:lvl2pPr>
            <a:lvl3pPr>
              <a:defRPr sz="3600" b="0" i="0">
                <a:solidFill>
                  <a:schemeClr val="tx1"/>
                </a:solidFill>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6" name="Picture Placeholder 4">
            <a:extLst>
              <a:ext uri="{FF2B5EF4-FFF2-40B4-BE49-F238E27FC236}">
                <a16:creationId xmlns:a16="http://schemas.microsoft.com/office/drawing/2014/main" id="{44C26FB9-DDD2-FB10-6C39-00FE8A1597E6}"/>
              </a:ext>
            </a:extLst>
          </p:cNvPr>
          <p:cNvSpPr>
            <a:spLocks noGrp="1"/>
          </p:cNvSpPr>
          <p:nvPr>
            <p:ph type="pic" sz="quarter" idx="44" hasCustomPrompt="1"/>
          </p:nvPr>
        </p:nvSpPr>
        <p:spPr>
          <a:xfrm>
            <a:off x="22561936" y="19224547"/>
            <a:ext cx="6300000" cy="10082219"/>
          </a:xfrm>
        </p:spPr>
        <p:txBody>
          <a:bodyPr lIns="0" tIns="0" rIns="0" bIns="0">
            <a:noAutofit/>
          </a:bodyPr>
          <a:lstStyle>
            <a:lvl1pPr marL="0" indent="0">
              <a:buNone/>
              <a:defRPr sz="3600" b="0" i="0">
                <a:solidFill>
                  <a:schemeClr val="tx1"/>
                </a:solidFill>
                <a:latin typeface="Arial" panose="020B0604020202020204" pitchFamily="34" charset="0"/>
                <a:cs typeface="Arial" panose="020B0604020202020204" pitchFamily="34" charset="0"/>
              </a:defRPr>
            </a:lvl1pPr>
          </a:lstStyle>
          <a:p>
            <a:r>
              <a:rPr lang="en-GB" dirty="0"/>
              <a:t>Add pictures</a:t>
            </a:r>
          </a:p>
        </p:txBody>
      </p:sp>
      <p:sp>
        <p:nvSpPr>
          <p:cNvPr id="24" name="Rectangle 23">
            <a:extLst>
              <a:ext uri="{FF2B5EF4-FFF2-40B4-BE49-F238E27FC236}">
                <a16:creationId xmlns:a16="http://schemas.microsoft.com/office/drawing/2014/main" id="{B3EEE5FA-7EB4-D65A-A700-F35C9D5B6916}"/>
              </a:ext>
            </a:extLst>
          </p:cNvPr>
          <p:cNvSpPr/>
          <p:nvPr userDrawn="1"/>
        </p:nvSpPr>
        <p:spPr>
          <a:xfrm>
            <a:off x="-1" y="6081713"/>
            <a:ext cx="30275213" cy="1655999"/>
          </a:xfrm>
          <a:prstGeom prst="rect">
            <a:avLst/>
          </a:prstGeom>
          <a:solidFill>
            <a:schemeClr val="bg1">
              <a:lumMod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869">
              <a:latin typeface="Arial" panose="020B0604020202020204" pitchFamily="34" charset="0"/>
              <a:cs typeface="Arial" panose="020B0604020202020204" pitchFamily="34" charset="0"/>
            </a:endParaRPr>
          </a:p>
        </p:txBody>
      </p:sp>
      <p:sp>
        <p:nvSpPr>
          <p:cNvPr id="25" name="Text Placeholder 16">
            <a:extLst>
              <a:ext uri="{FF2B5EF4-FFF2-40B4-BE49-F238E27FC236}">
                <a16:creationId xmlns:a16="http://schemas.microsoft.com/office/drawing/2014/main" id="{54809693-C4B2-F8AF-CD62-7F822D9D4510}"/>
              </a:ext>
            </a:extLst>
          </p:cNvPr>
          <p:cNvSpPr>
            <a:spLocks noGrp="1"/>
          </p:cNvSpPr>
          <p:nvPr>
            <p:ph type="body" sz="quarter" idx="46"/>
          </p:nvPr>
        </p:nvSpPr>
        <p:spPr>
          <a:xfrm>
            <a:off x="1455738" y="6060396"/>
            <a:ext cx="27360980" cy="1630546"/>
          </a:xfrm>
          <a:noFill/>
        </p:spPr>
        <p:txBody>
          <a:bodyPr lIns="0" tIns="0" rIns="216000" bIns="0" anchor="ctr" anchorCtr="0">
            <a:noAutofit/>
          </a:bodyPr>
          <a:lstStyle>
            <a:lvl1pPr>
              <a:lnSpc>
                <a:spcPct val="100000"/>
              </a:lnSpc>
              <a:spcBef>
                <a:spcPts val="0"/>
              </a:spcBef>
              <a:defRPr sz="48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dirty="0"/>
              <a:t>Click to edit Master text styles</a:t>
            </a:r>
          </a:p>
        </p:txBody>
      </p:sp>
      <p:sp>
        <p:nvSpPr>
          <p:cNvPr id="35" name="Text Placeholder 16">
            <a:extLst>
              <a:ext uri="{FF2B5EF4-FFF2-40B4-BE49-F238E27FC236}">
                <a16:creationId xmlns:a16="http://schemas.microsoft.com/office/drawing/2014/main" id="{931884C0-975B-BBB7-163A-7E77095B635E}"/>
              </a:ext>
            </a:extLst>
          </p:cNvPr>
          <p:cNvSpPr>
            <a:spLocks noGrp="1"/>
          </p:cNvSpPr>
          <p:nvPr>
            <p:ph type="body" sz="quarter" idx="47"/>
          </p:nvPr>
        </p:nvSpPr>
        <p:spPr>
          <a:xfrm>
            <a:off x="6856503" y="590853"/>
            <a:ext cx="16742232" cy="4875585"/>
          </a:xfrm>
          <a:noFill/>
          <a:effectLst/>
        </p:spPr>
        <p:txBody>
          <a:bodyPr lIns="0" tIns="0" rIns="216000" bIns="0" anchor="ctr" anchorCtr="0">
            <a:noAutofit/>
          </a:bodyPr>
          <a:lstStyle>
            <a:lvl1pPr algn="ctr">
              <a:lnSpc>
                <a:spcPct val="100000"/>
              </a:lnSpc>
              <a:spcBef>
                <a:spcPts val="0"/>
              </a:spcBef>
              <a:defRPr sz="9600" b="0" i="0">
                <a:solidFill>
                  <a:schemeClr val="bg1"/>
                </a:solidFill>
                <a:effectLst/>
                <a:latin typeface="Arial" panose="020B0604020202020204" pitchFamily="34" charset="0"/>
                <a:cs typeface="Arial" panose="020B0604020202020204" pitchFamily="34" charset="0"/>
              </a:defRPr>
            </a:lvl1pPr>
            <a:lvl2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2pPr>
            <a:lvl3pPr>
              <a:lnSpc>
                <a:spcPct val="100000"/>
              </a:lnSpc>
              <a:spcBef>
                <a:spcPts val="0"/>
              </a:spcBef>
              <a:defRPr sz="9600" b="0" i="0">
                <a:solidFill>
                  <a:schemeClr val="bg1"/>
                </a:solidFill>
                <a:latin typeface="Calibri Light" panose="020F0302020204030204" pitchFamily="34" charset="0"/>
                <a:cs typeface="Calibri Light" panose="020F0302020204030204" pitchFamily="34" charset="0"/>
              </a:defRPr>
            </a:lvl3pPr>
          </a:lstStyle>
          <a:p>
            <a:pPr lvl="0"/>
            <a:r>
              <a:rPr lang="en-US" dirty="0"/>
              <a:t>Click to edit Master text style</a:t>
            </a:r>
          </a:p>
        </p:txBody>
      </p:sp>
      <p:sp>
        <p:nvSpPr>
          <p:cNvPr id="2" name="Text Placeholder 16">
            <a:extLst>
              <a:ext uri="{FF2B5EF4-FFF2-40B4-BE49-F238E27FC236}">
                <a16:creationId xmlns:a16="http://schemas.microsoft.com/office/drawing/2014/main" id="{1D1834CF-DD08-40F4-75B1-4F47FD9278E3}"/>
              </a:ext>
            </a:extLst>
          </p:cNvPr>
          <p:cNvSpPr>
            <a:spLocks noGrp="1"/>
          </p:cNvSpPr>
          <p:nvPr>
            <p:ph type="body" sz="quarter" idx="48"/>
          </p:nvPr>
        </p:nvSpPr>
        <p:spPr>
          <a:xfrm>
            <a:off x="1455732" y="41096253"/>
            <a:ext cx="27360000" cy="1670997"/>
          </a:xfrm>
          <a:noFill/>
        </p:spPr>
        <p:txBody>
          <a:bodyPr lIns="0" tIns="0" rIns="0" bIns="0" anchor="ctr" anchorCtr="0">
            <a:noAutofit/>
          </a:bodyPr>
          <a:lstStyle>
            <a:lvl1pPr algn="r">
              <a:lnSpc>
                <a:spcPct val="100000"/>
              </a:lnSpc>
              <a:spcBef>
                <a:spcPts val="0"/>
              </a:spcBef>
              <a:defRPr sz="3600" b="0" i="0">
                <a:solidFill>
                  <a:schemeClr val="bg1"/>
                </a:solidFill>
                <a:latin typeface="Arial" panose="020B0604020202020204" pitchFamily="34" charset="0"/>
                <a:cs typeface="Arial" panose="020B0604020202020204" pitchFamily="34" charset="0"/>
              </a:defRPr>
            </a:lvl1pPr>
            <a:lvl2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2pPr>
            <a:lvl3pPr>
              <a:lnSpc>
                <a:spcPct val="100000"/>
              </a:lnSpc>
              <a:spcBef>
                <a:spcPts val="0"/>
              </a:spcBef>
              <a:defRPr sz="3600" b="0" i="0">
                <a:solidFill>
                  <a:schemeClr val="tx1"/>
                </a:solidFill>
                <a:latin typeface="Calibri Light" panose="020F0302020204030204" pitchFamily="34" charset="0"/>
                <a:cs typeface="Calibri Light" panose="020F0302020204030204" pitchFamily="34" charset="0"/>
              </a:defRPr>
            </a:lvl3pPr>
          </a:lstStyle>
          <a:p>
            <a:pPr lvl="0"/>
            <a:r>
              <a:rPr lang="en-US" dirty="0"/>
              <a:t>Click to edit Master text style</a:t>
            </a:r>
          </a:p>
        </p:txBody>
      </p:sp>
      <p:sp>
        <p:nvSpPr>
          <p:cNvPr id="8" name="Rectangle 7">
            <a:extLst>
              <a:ext uri="{FF2B5EF4-FFF2-40B4-BE49-F238E27FC236}">
                <a16:creationId xmlns:a16="http://schemas.microsoft.com/office/drawing/2014/main" id="{F003E826-2EE6-7F1B-F302-7F131339DEFB}"/>
              </a:ext>
            </a:extLst>
          </p:cNvPr>
          <p:cNvSpPr/>
          <p:nvPr userDrawn="1"/>
        </p:nvSpPr>
        <p:spPr>
          <a:xfrm>
            <a:off x="0" y="41096253"/>
            <a:ext cx="30275213" cy="1670997"/>
          </a:xfrm>
          <a:prstGeom prst="rect">
            <a:avLst/>
          </a:prstGeom>
          <a:solidFill>
            <a:schemeClr val="bg1">
              <a:lumMod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School of Health and Medical Sciences &#10;www.citystgeorges.ac.uk">
            <a:extLst>
              <a:ext uri="{FF2B5EF4-FFF2-40B4-BE49-F238E27FC236}">
                <a16:creationId xmlns:a16="http://schemas.microsoft.com/office/drawing/2014/main" id="{FC7039F9-B1F0-7EC0-AF91-DD33769E2AC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4194813" y="0"/>
            <a:ext cx="6080400" cy="6080400"/>
          </a:xfrm>
          <a:prstGeom prst="rect">
            <a:avLst/>
          </a:prstGeom>
        </p:spPr>
      </p:pic>
    </p:spTree>
    <p:extLst>
      <p:ext uri="{BB962C8B-B14F-4D97-AF65-F5344CB8AC3E}">
        <p14:creationId xmlns:p14="http://schemas.microsoft.com/office/powerpoint/2010/main" val="4119342725"/>
      </p:ext>
    </p:extLst>
  </p:cSld>
  <p:clrMapOvr>
    <a:masterClrMapping/>
  </p:clrMapOvr>
  <p:extLst>
    <p:ext uri="{DCECCB84-F9BA-43D5-87BE-67443E8EF086}">
      <p15:sldGuideLst xmlns:p15="http://schemas.microsoft.com/office/powerpoint/2012/main">
        <p15:guide id="2" pos="917">
          <p15:clr>
            <a:srgbClr val="FBAE40"/>
          </p15:clr>
        </p15:guide>
        <p15:guide id="7" pos="18154">
          <p15:clr>
            <a:srgbClr val="FBAE40"/>
          </p15:clr>
        </p15:guide>
        <p15:guide id="8" pos="13731">
          <p15:clr>
            <a:srgbClr val="FBAE40"/>
          </p15:clr>
        </p15:guide>
        <p15:guide id="9" pos="14185">
          <p15:clr>
            <a:srgbClr val="FBAE40"/>
          </p15:clr>
        </p15:guide>
        <p15:guide id="10" pos="9762">
          <p15:clr>
            <a:srgbClr val="FBAE40"/>
          </p15:clr>
        </p15:guide>
        <p15:guide id="11" pos="9309">
          <p15:clr>
            <a:srgbClr val="FBAE40"/>
          </p15:clr>
        </p15:guide>
        <p15:guide id="12" pos="5340">
          <p15:clr>
            <a:srgbClr val="FBAE40"/>
          </p15:clr>
        </p15:guide>
        <p15:guide id="13" pos="4886">
          <p15:clr>
            <a:srgbClr val="FBAE40"/>
          </p15:clr>
        </p15:guide>
        <p15:guide id="14" orient="horz" pos="1166" userDrawn="1">
          <p15:clr>
            <a:srgbClr val="FBAE40"/>
          </p15:clr>
        </p15:guide>
        <p15:guide id="15" orient="horz" pos="25264" userDrawn="1">
          <p15:clr>
            <a:srgbClr val="FBAE40"/>
          </p15:clr>
        </p15:guide>
        <p15:guide id="16" orient="horz" pos="15511" userDrawn="1">
          <p15:clr>
            <a:srgbClr val="FBAE40"/>
          </p15:clr>
        </p15:guide>
        <p15:guide id="17" orient="horz" pos="18460" userDrawn="1">
          <p15:clr>
            <a:srgbClr val="FBAE40"/>
          </p15:clr>
        </p15:guide>
        <p15:guide id="18" orient="horz" pos="18913" userDrawn="1">
          <p15:clr>
            <a:srgbClr val="FBAE40"/>
          </p15:clr>
        </p15:guide>
        <p15:guide id="19" orient="horz" pos="21862" userDrawn="1">
          <p15:clr>
            <a:srgbClr val="FBAE40"/>
          </p15:clr>
        </p15:guide>
        <p15:guide id="20" orient="horz" pos="22315" userDrawn="1">
          <p15:clr>
            <a:srgbClr val="FBAE40"/>
          </p15:clr>
        </p15:guide>
        <p15:guide id="23" orient="horz" pos="11656" userDrawn="1">
          <p15:clr>
            <a:srgbClr val="FBAE40"/>
          </p15:clr>
        </p15:guide>
        <p15:guide id="24" orient="horz" pos="12109" userDrawn="1">
          <p15:clr>
            <a:srgbClr val="FBAE40"/>
          </p15:clr>
        </p15:guide>
        <p15:guide id="25" orient="horz" pos="8707" userDrawn="1">
          <p15:clr>
            <a:srgbClr val="FBAE40"/>
          </p15:clr>
        </p15:guide>
        <p15:guide id="26" orient="horz" pos="8254" userDrawn="1">
          <p15:clr>
            <a:srgbClr val="FBAE40"/>
          </p15:clr>
        </p15:guide>
        <p15:guide id="27" orient="horz" pos="4285" userDrawn="1">
          <p15:clr>
            <a:srgbClr val="FBAE40"/>
          </p15:clr>
        </p15:guide>
        <p15:guide id="28" orient="horz" pos="3831" userDrawn="1">
          <p15:clr>
            <a:srgbClr val="FBAE40"/>
          </p15:clr>
        </p15:guide>
        <p15:guide id="29" orient="horz" pos="15058" userDrawn="1">
          <p15:clr>
            <a:srgbClr val="FBAE40"/>
          </p15:clr>
        </p15:guide>
        <p15:guide id="30" orient="horz" pos="530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B885E9C-4F3A-2F4D-6B89-F7CE1AD060EF}"/>
              </a:ext>
            </a:extLst>
          </p:cNvPr>
          <p:cNvSpPr>
            <a:spLocks noGrp="1"/>
          </p:cNvSpPr>
          <p:nvPr>
            <p:ph type="body" idx="1"/>
          </p:nvPr>
        </p:nvSpPr>
        <p:spPr>
          <a:xfrm>
            <a:off x="2081426" y="11384805"/>
            <a:ext cx="26112375" cy="28191600"/>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itle Placeholder 17">
            <a:extLst>
              <a:ext uri="{FF2B5EF4-FFF2-40B4-BE49-F238E27FC236}">
                <a16:creationId xmlns:a16="http://schemas.microsoft.com/office/drawing/2014/main" id="{B769F752-FB49-E605-FECD-E74DA4EA4B7D}"/>
              </a:ext>
            </a:extLst>
          </p:cNvPr>
          <p:cNvSpPr>
            <a:spLocks noGrp="1"/>
          </p:cNvSpPr>
          <p:nvPr>
            <p:ph type="title"/>
          </p:nvPr>
        </p:nvSpPr>
        <p:spPr>
          <a:xfrm>
            <a:off x="2081426" y="2276972"/>
            <a:ext cx="26112375" cy="8266357"/>
          </a:xfrm>
          <a:prstGeom prst="rect">
            <a:avLst/>
          </a:prstGeom>
        </p:spPr>
        <p:txBody>
          <a:bodyPr vert="horz" wrap="square" lIns="0" tIns="0" rIns="0" bIns="0" rtlCol="0" anchor="ctr">
            <a:noAutofit/>
          </a:bodyPr>
          <a:lstStyle/>
          <a:p>
            <a:r>
              <a:rPr lang="en-US" dirty="0"/>
              <a:t>Click to edit Master title style</a:t>
            </a:r>
            <a:endParaRPr lang="en-GB" dirty="0"/>
          </a:p>
        </p:txBody>
      </p:sp>
    </p:spTree>
    <p:extLst>
      <p:ext uri="{BB962C8B-B14F-4D97-AF65-F5344CB8AC3E}">
        <p14:creationId xmlns:p14="http://schemas.microsoft.com/office/powerpoint/2010/main" val="1907083030"/>
      </p:ext>
    </p:extLst>
  </p:cSld>
  <p:clrMap bg1="lt1" tx1="dk1" bg2="lt2" tx2="dk2" accent1="accent1" accent2="accent2" accent3="accent3" accent4="accent4" accent5="accent5" accent6="accent6" hlink="hlink" folHlink="folHlink"/>
  <p:sldLayoutIdLst>
    <p:sldLayoutId id="2147483682" r:id="rId1"/>
    <p:sldLayoutId id="2147483685" r:id="rId2"/>
  </p:sldLayoutIdLst>
  <p:txStyles>
    <p:titleStyle>
      <a:lvl1pPr algn="l" defTabSz="501444" rtl="0" eaLnBrk="1" latinLnBrk="0" hangingPunct="1">
        <a:lnSpc>
          <a:spcPct val="100000"/>
        </a:lnSpc>
        <a:spcBef>
          <a:spcPct val="0"/>
        </a:spcBef>
        <a:buNone/>
        <a:defRPr sz="4400" b="0" i="0" kern="1200">
          <a:solidFill>
            <a:schemeClr val="tx2"/>
          </a:solidFill>
          <a:latin typeface="Calibri Light" panose="020F0302020204030204" pitchFamily="34" charset="0"/>
          <a:ea typeface="+mj-ea"/>
          <a:cs typeface="Calibri Light" panose="020F0302020204030204" pitchFamily="34" charset="0"/>
        </a:defRPr>
      </a:lvl1pPr>
    </p:titleStyle>
    <p:body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p:bodyStyle>
    <p:otherStyle>
      <a:defPPr>
        <a:defRPr lang="en-US"/>
      </a:defPPr>
      <a:lvl1pPr marL="0" algn="l" defTabSz="501444" rtl="0" eaLnBrk="1" latinLnBrk="0" hangingPunct="1">
        <a:defRPr sz="987" kern="1200">
          <a:solidFill>
            <a:schemeClr val="tx1"/>
          </a:solidFill>
          <a:latin typeface="+mn-lt"/>
          <a:ea typeface="+mn-ea"/>
          <a:cs typeface="+mn-cs"/>
        </a:defRPr>
      </a:lvl1pPr>
      <a:lvl2pPr marL="250721" algn="l" defTabSz="501444" rtl="0" eaLnBrk="1" latinLnBrk="0" hangingPunct="1">
        <a:defRPr sz="987" kern="1200">
          <a:solidFill>
            <a:schemeClr val="tx1"/>
          </a:solidFill>
          <a:latin typeface="+mn-lt"/>
          <a:ea typeface="+mn-ea"/>
          <a:cs typeface="+mn-cs"/>
        </a:defRPr>
      </a:lvl2pPr>
      <a:lvl3pPr marL="501444" algn="l" defTabSz="501444" rtl="0" eaLnBrk="1" latinLnBrk="0" hangingPunct="1">
        <a:defRPr sz="987" kern="1200">
          <a:solidFill>
            <a:schemeClr val="tx1"/>
          </a:solidFill>
          <a:latin typeface="+mn-lt"/>
          <a:ea typeface="+mn-ea"/>
          <a:cs typeface="+mn-cs"/>
        </a:defRPr>
      </a:lvl3pPr>
      <a:lvl4pPr marL="752166" algn="l" defTabSz="501444" rtl="0" eaLnBrk="1" latinLnBrk="0" hangingPunct="1">
        <a:defRPr sz="987" kern="1200">
          <a:solidFill>
            <a:schemeClr val="tx1"/>
          </a:solidFill>
          <a:latin typeface="+mn-lt"/>
          <a:ea typeface="+mn-ea"/>
          <a:cs typeface="+mn-cs"/>
        </a:defRPr>
      </a:lvl4pPr>
      <a:lvl5pPr marL="1002887" algn="l" defTabSz="501444" rtl="0" eaLnBrk="1" latinLnBrk="0" hangingPunct="1">
        <a:defRPr sz="987" kern="1200">
          <a:solidFill>
            <a:schemeClr val="tx1"/>
          </a:solidFill>
          <a:latin typeface="+mn-lt"/>
          <a:ea typeface="+mn-ea"/>
          <a:cs typeface="+mn-cs"/>
        </a:defRPr>
      </a:lvl5pPr>
      <a:lvl6pPr marL="1253610" algn="l" defTabSz="501444" rtl="0" eaLnBrk="1" latinLnBrk="0" hangingPunct="1">
        <a:defRPr sz="987" kern="1200">
          <a:solidFill>
            <a:schemeClr val="tx1"/>
          </a:solidFill>
          <a:latin typeface="+mn-lt"/>
          <a:ea typeface="+mn-ea"/>
          <a:cs typeface="+mn-cs"/>
        </a:defRPr>
      </a:lvl6pPr>
      <a:lvl7pPr marL="1504332" algn="l" defTabSz="501444" rtl="0" eaLnBrk="1" latinLnBrk="0" hangingPunct="1">
        <a:defRPr sz="987" kern="1200">
          <a:solidFill>
            <a:schemeClr val="tx1"/>
          </a:solidFill>
          <a:latin typeface="+mn-lt"/>
          <a:ea typeface="+mn-ea"/>
          <a:cs typeface="+mn-cs"/>
        </a:defRPr>
      </a:lvl7pPr>
      <a:lvl8pPr marL="1755054" algn="l" defTabSz="501444" rtl="0" eaLnBrk="1" latinLnBrk="0" hangingPunct="1">
        <a:defRPr sz="987" kern="1200">
          <a:solidFill>
            <a:schemeClr val="tx1"/>
          </a:solidFill>
          <a:latin typeface="+mn-lt"/>
          <a:ea typeface="+mn-ea"/>
          <a:cs typeface="+mn-cs"/>
        </a:defRPr>
      </a:lvl8pPr>
      <a:lvl9pPr marL="2005775" algn="l" defTabSz="501444" rtl="0" eaLnBrk="1" latinLnBrk="0" hangingPunct="1">
        <a:defRPr sz="987"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31F29494-7CE8-A1D4-B07A-8D6CDCC526E4}"/>
              </a:ext>
            </a:extLst>
          </p:cNvPr>
          <p:cNvSpPr>
            <a:spLocks noGrp="1"/>
          </p:cNvSpPr>
          <p:nvPr>
            <p:ph type="body" sz="quarter" idx="46"/>
          </p:nvPr>
        </p:nvSpPr>
        <p:spPr/>
        <p:txBody>
          <a:bodyPr/>
          <a:lstStyle/>
          <a:p>
            <a:r>
              <a:rPr lang="en-US" dirty="0"/>
              <a:t>Collaborators:</a:t>
            </a:r>
          </a:p>
        </p:txBody>
      </p:sp>
      <p:sp>
        <p:nvSpPr>
          <p:cNvPr id="9" name="Text Placeholder 8">
            <a:extLst>
              <a:ext uri="{FF2B5EF4-FFF2-40B4-BE49-F238E27FC236}">
                <a16:creationId xmlns:a16="http://schemas.microsoft.com/office/drawing/2014/main" id="{01BD98ED-F7CB-6D3F-3A31-01C6DBDE2915}"/>
              </a:ext>
            </a:extLst>
          </p:cNvPr>
          <p:cNvSpPr>
            <a:spLocks noGrp="1"/>
          </p:cNvSpPr>
          <p:nvPr>
            <p:ph type="body" sz="quarter" idx="4294967295"/>
          </p:nvPr>
        </p:nvSpPr>
        <p:spPr>
          <a:xfrm>
            <a:off x="7036526" y="590852"/>
            <a:ext cx="16832245" cy="4861769"/>
          </a:xfrm>
        </p:spPr>
        <p:txBody>
          <a:bodyPr anchor="ctr" anchorCtr="1"/>
          <a:lstStyle/>
          <a:p>
            <a:pPr algn="ctr"/>
            <a:r>
              <a:rPr lang="en-US" sz="9600" dirty="0">
                <a:solidFill>
                  <a:schemeClr val="bg1"/>
                </a:solidFill>
              </a:rPr>
              <a:t>Three-Column Layout</a:t>
            </a:r>
          </a:p>
        </p:txBody>
      </p:sp>
      <p:sp>
        <p:nvSpPr>
          <p:cNvPr id="10" name="Text Placeholder 9">
            <a:extLst>
              <a:ext uri="{FF2B5EF4-FFF2-40B4-BE49-F238E27FC236}">
                <a16:creationId xmlns:a16="http://schemas.microsoft.com/office/drawing/2014/main" id="{B3FDFAA7-430F-5B41-BA05-AF1ACD3870F3}"/>
              </a:ext>
            </a:extLst>
          </p:cNvPr>
          <p:cNvSpPr>
            <a:spLocks noGrp="1"/>
          </p:cNvSpPr>
          <p:nvPr>
            <p:ph type="body" sz="quarter" idx="48"/>
          </p:nvPr>
        </p:nvSpPr>
        <p:spPr/>
        <p:txBody>
          <a:bodyPr/>
          <a:lstStyle/>
          <a:p>
            <a:r>
              <a:rPr lang="en-US" dirty="0"/>
              <a:t>Team name:</a:t>
            </a:r>
          </a:p>
        </p:txBody>
      </p:sp>
      <p:sp>
        <p:nvSpPr>
          <p:cNvPr id="15" name="Text Placeholder 3">
            <a:extLst>
              <a:ext uri="{FF2B5EF4-FFF2-40B4-BE49-F238E27FC236}">
                <a16:creationId xmlns:a16="http://schemas.microsoft.com/office/drawing/2014/main" id="{0C820BB6-538A-5A0D-8573-62A6D3230B39}"/>
              </a:ext>
            </a:extLst>
          </p:cNvPr>
          <p:cNvSpPr txBox="1">
            <a:spLocks/>
          </p:cNvSpPr>
          <p:nvPr/>
        </p:nvSpPr>
        <p:spPr>
          <a:xfrm>
            <a:off x="10810162" y="21362222"/>
            <a:ext cx="8648212" cy="5782441"/>
          </a:xfrm>
          <a:prstGeom prst="rect">
            <a:avLst/>
          </a:prstGeom>
          <a:solidFill>
            <a:srgbClr val="EFF5EB"/>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Boxed Text </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Sample 5</a:t>
            </a:r>
          </a:p>
          <a:p>
            <a:r>
              <a:rPr lang="en-US" dirty="0">
                <a:latin typeface="Arial" panose="020B0604020202020204" pitchFamily="34" charset="0"/>
                <a:cs typeface="Arial" panose="020B0604020202020204" pitchFamily="34" charset="0"/>
              </a:rPr>
              <a:t>Lorem ipsum dolor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consectetur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adipiscing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elit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luctus</a:t>
            </a:r>
            <a:r>
              <a:rPr lang="en-US" dirty="0">
                <a:latin typeface="Arial" panose="020B0604020202020204" pitchFamily="34" charset="0"/>
                <a:cs typeface="Arial" panose="020B0604020202020204" pitchFamily="34" charset="0"/>
              </a:rPr>
              <a:t> eros,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 dictum </a:t>
            </a:r>
            <a:r>
              <a:rPr lang="en-US" dirty="0" err="1">
                <a:latin typeface="Arial" panose="020B0604020202020204" pitchFamily="34" charset="0"/>
                <a:cs typeface="Arial" panose="020B0604020202020204" pitchFamily="34" charset="0"/>
              </a:rPr>
              <a:t>mauris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pellentesque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a:t>
            </a:r>
            <a:r>
              <a:rPr lang="en-US" dirty="0">
                <a:latin typeface="Arial" panose="020B0604020202020204" pitchFamily="34" charset="0"/>
                <a:cs typeface="Arial" panose="020B0604020202020204" pitchFamily="34" charset="0"/>
              </a:rPr>
              <a:t> nisi, nec tempus ante </a:t>
            </a:r>
            <a:r>
              <a:rPr lang="en-US" dirty="0" err="1">
                <a:latin typeface="Arial" panose="020B0604020202020204" pitchFamily="34" charset="0"/>
                <a:cs typeface="Arial" panose="020B0604020202020204" pitchFamily="34" charset="0"/>
              </a:rPr>
              <a:t>molestie</a:t>
            </a:r>
            <a:r>
              <a:rPr lang="en-US" dirty="0">
                <a:latin typeface="Arial" panose="020B0604020202020204" pitchFamily="34" charset="0"/>
                <a:cs typeface="Arial" panose="020B0604020202020204" pitchFamily="34" charset="0"/>
              </a:rPr>
              <a:t> id lorem ipsum dolor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endParaRPr lang="en-US" dirty="0"/>
          </a:p>
        </p:txBody>
      </p:sp>
      <p:sp>
        <p:nvSpPr>
          <p:cNvPr id="16" name="Text Placeholder 12">
            <a:extLst>
              <a:ext uri="{FF2B5EF4-FFF2-40B4-BE49-F238E27FC236}">
                <a16:creationId xmlns:a16="http://schemas.microsoft.com/office/drawing/2014/main" id="{00360DF0-030C-0DF1-4BE9-D2260DCB4E5D}"/>
              </a:ext>
            </a:extLst>
          </p:cNvPr>
          <p:cNvSpPr txBox="1">
            <a:spLocks/>
          </p:cNvSpPr>
          <p:nvPr/>
        </p:nvSpPr>
        <p:spPr>
          <a:xfrm>
            <a:off x="1431530" y="8421688"/>
            <a:ext cx="8664969" cy="25653140"/>
          </a:xfrm>
          <a:prstGeom prst="rect">
            <a:avLst/>
          </a:prstGeom>
          <a:noFill/>
        </p:spPr>
        <p:txBody>
          <a:bodyPr vert="horz" wrap="square" lIns="0" tIns="0" rIns="0" bIns="0" rtlCol="0">
            <a:norm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5400" b="1" dirty="0">
                <a:solidFill>
                  <a:schemeClr val="tx1"/>
                </a:solidFill>
              </a:rPr>
              <a:t>Sample Heading 54pt Arial bold</a:t>
            </a:r>
          </a:p>
          <a:p>
            <a:endParaRPr lang="en-US" dirty="0">
              <a:solidFill>
                <a:schemeClr val="tx1"/>
              </a:solidFill>
            </a:endParaRPr>
          </a:p>
          <a:p>
            <a:r>
              <a:rPr lang="en-US" dirty="0">
                <a:solidFill>
                  <a:schemeClr val="tx1"/>
                </a:solidFill>
              </a:rPr>
              <a:t>Shown here are text and heading examples to help you build your poster. This Introduction Text is 36pt Arial, range left. Copy the text and Heading boxes to build your design. </a:t>
            </a:r>
          </a:p>
          <a:p>
            <a:endParaRPr lang="en-US" dirty="0">
              <a:solidFill>
                <a:schemeClr val="tx1"/>
              </a:solidFill>
            </a:endParaRPr>
          </a:p>
          <a:p>
            <a:r>
              <a:rPr lang="en-US" dirty="0">
                <a:solidFill>
                  <a:schemeClr val="tx1"/>
                </a:solidFill>
              </a:rPr>
              <a:t>When you paste text from another document, be sure to click on the clipboard icon that appears at the end of your pasted text, and select </a:t>
            </a:r>
            <a:r>
              <a:rPr lang="en-US" b="1" dirty="0">
                <a:solidFill>
                  <a:schemeClr val="tx1"/>
                </a:solidFill>
              </a:rPr>
              <a:t>Use Destination Theme</a:t>
            </a:r>
            <a:r>
              <a:rPr lang="en-US" dirty="0">
                <a:solidFill>
                  <a:schemeClr val="tx1"/>
                </a:solidFill>
              </a:rPr>
              <a:t>. That will remove any styling applied to your text from the source document, and will apply the styles in the destination document. </a:t>
            </a:r>
          </a:p>
          <a:p>
            <a:endParaRPr lang="en-US" dirty="0">
              <a:solidFill>
                <a:schemeClr val="tx1"/>
              </a:solidFill>
            </a:endParaRPr>
          </a:p>
          <a:p>
            <a:r>
              <a:rPr lang="en-US" sz="4000" b="1" dirty="0">
                <a:solidFill>
                  <a:schemeClr val="tx1"/>
                </a:solidFill>
              </a:rPr>
              <a:t>Sample Subheading </a:t>
            </a:r>
            <a:br>
              <a:rPr lang="en-US" sz="4000" b="1" dirty="0">
                <a:solidFill>
                  <a:schemeClr val="tx1"/>
                </a:solidFill>
              </a:rPr>
            </a:br>
            <a:r>
              <a:rPr lang="en-US" sz="4000" b="1" dirty="0">
                <a:solidFill>
                  <a:schemeClr val="tx1"/>
                </a:solidFill>
              </a:rPr>
              <a:t>40pt Arial bold</a:t>
            </a:r>
          </a:p>
          <a:p>
            <a:r>
              <a:rPr lang="en-US" sz="2800" dirty="0">
                <a:solidFill>
                  <a:schemeClr val="tx1"/>
                </a:solidFill>
              </a:rPr>
              <a:t>This template has been set up with guides to help you align elements on your poster. Go to VIEW and tick the </a:t>
            </a:r>
            <a:r>
              <a:rPr lang="en-US" sz="2800" b="1" dirty="0">
                <a:solidFill>
                  <a:schemeClr val="tx1"/>
                </a:solidFill>
              </a:rPr>
              <a:t>Guides</a:t>
            </a:r>
            <a:r>
              <a:rPr lang="en-US" sz="2800" dirty="0">
                <a:solidFill>
                  <a:schemeClr val="tx1"/>
                </a:solidFill>
              </a:rPr>
              <a:t> tick box to see them. </a:t>
            </a:r>
          </a:p>
        </p:txBody>
      </p:sp>
      <p:sp>
        <p:nvSpPr>
          <p:cNvPr id="17" name="Text Placeholder 3">
            <a:extLst>
              <a:ext uri="{FF2B5EF4-FFF2-40B4-BE49-F238E27FC236}">
                <a16:creationId xmlns:a16="http://schemas.microsoft.com/office/drawing/2014/main" id="{B6577571-F074-2D0F-34E4-8D0C5402BAC7}"/>
              </a:ext>
            </a:extLst>
          </p:cNvPr>
          <p:cNvSpPr txBox="1">
            <a:spLocks/>
          </p:cNvSpPr>
          <p:nvPr/>
        </p:nvSpPr>
        <p:spPr>
          <a:xfrm>
            <a:off x="20178712" y="8375237"/>
            <a:ext cx="8633409" cy="5761037"/>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latin typeface="Arial" panose="020B0604020202020204" pitchFamily="34" charset="0"/>
                <a:cs typeface="Arial" panose="020B0604020202020204" pitchFamily="34" charset="0"/>
              </a:rPr>
              <a:t>Boxed Text 1 </a:t>
            </a:r>
          </a:p>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t>
            </a:r>
            <a:r>
              <a:rPr lang="en-US" sz="2800" kern="1200" dirty="0">
                <a:solidFill>
                  <a:srgbClr val="000000"/>
                </a:solidFill>
                <a:effectLst/>
                <a:latin typeface="Arial" panose="020B0604020202020204" pitchFamily="34" charset="0"/>
                <a:ea typeface="+mn-ea"/>
                <a:cs typeface="Arial" panose="020B0604020202020204" pitchFamily="34" charset="0"/>
              </a:rPr>
              <a:t>ante </a:t>
            </a:r>
            <a:r>
              <a:rPr lang="en-US" sz="2800" kern="1200" dirty="0" err="1">
                <a:solidFill>
                  <a:srgbClr val="000000"/>
                </a:solidFill>
                <a:effectLst/>
                <a:latin typeface="Arial" panose="020B0604020202020204" pitchFamily="34" charset="0"/>
                <a:ea typeface="+mn-ea"/>
                <a:cs typeface="Arial" panose="020B0604020202020204" pitchFamily="34" charset="0"/>
              </a:rPr>
              <a:t>molestie</a:t>
            </a:r>
            <a:r>
              <a:rPr lang="en-US" sz="2800" kern="1200" dirty="0">
                <a:solidFill>
                  <a:srgbClr val="000000"/>
                </a:solidFill>
                <a:effectLst/>
                <a:latin typeface="Arial" panose="020B0604020202020204" pitchFamily="34" charset="0"/>
                <a:ea typeface="+mn-ea"/>
                <a:cs typeface="Arial" panose="020B0604020202020204" pitchFamily="34" charset="0"/>
              </a:rPr>
              <a:t> id lorem ipsum dolor sit </a:t>
            </a:r>
            <a:r>
              <a:rPr lang="en-US" sz="2800" kern="1200" dirty="0" err="1">
                <a:solidFill>
                  <a:srgbClr val="000000"/>
                </a:solidFill>
                <a:effectLst/>
                <a:latin typeface="Arial" panose="020B0604020202020204" pitchFamily="34" charset="0"/>
                <a:ea typeface="+mn-ea"/>
                <a:cs typeface="Arial" panose="020B0604020202020204" pitchFamily="34" charset="0"/>
              </a:rPr>
              <a:t>amet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consectetur</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adipiscing</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elit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Nullam</a:t>
            </a:r>
            <a:r>
              <a:rPr lang="en-US" sz="2800" kern="1200" dirty="0">
                <a:solidFill>
                  <a:srgbClr val="000000"/>
                </a:solidFill>
                <a:effectLst/>
                <a:latin typeface="Arial" panose="020B0604020202020204" pitchFamily="34" charset="0"/>
                <a:ea typeface="+mn-ea"/>
                <a:cs typeface="Arial" panose="020B0604020202020204" pitchFamily="34" charset="0"/>
              </a:rPr>
              <a:t> sit </a:t>
            </a:r>
            <a:r>
              <a:rPr lang="en-US" sz="2800" kern="1200" dirty="0" err="1">
                <a:solidFill>
                  <a:srgbClr val="000000"/>
                </a:solidFill>
                <a:effectLst/>
                <a:latin typeface="Arial" panose="020B0604020202020204" pitchFamily="34" charset="0"/>
                <a:ea typeface="+mn-ea"/>
                <a:cs typeface="Arial" panose="020B0604020202020204" pitchFamily="34" charset="0"/>
              </a:rPr>
              <a:t>amet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luctus</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dirty="0">
                <a:latin typeface="Arial" panose="020B0604020202020204" pitchFamily="34" charset="0"/>
                <a:cs typeface="Arial" panose="020B0604020202020204" pitchFamily="34" charset="0"/>
              </a:rPr>
              <a:t>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a:t>
            </a:r>
            <a:r>
              <a:rPr lang="en-US" sz="2800" dirty="0">
                <a:latin typeface="Arial" panose="020B0604020202020204" pitchFamily="34" charset="0"/>
                <a:cs typeface="Arial" panose="020B0604020202020204" pitchFamily="34" charset="0"/>
              </a:rPr>
              <a:t>.</a:t>
            </a:r>
          </a:p>
          <a:p>
            <a:endParaRPr lang="en-US" dirty="0"/>
          </a:p>
          <a:p>
            <a:endParaRPr lang="en-US" dirty="0"/>
          </a:p>
        </p:txBody>
      </p:sp>
      <p:sp>
        <p:nvSpPr>
          <p:cNvPr id="18" name="Text Placeholder 3">
            <a:extLst>
              <a:ext uri="{FF2B5EF4-FFF2-40B4-BE49-F238E27FC236}">
                <a16:creationId xmlns:a16="http://schemas.microsoft.com/office/drawing/2014/main" id="{3BA3F05F-98F3-1120-8111-FAEBF52B18C0}"/>
              </a:ext>
            </a:extLst>
          </p:cNvPr>
          <p:cNvSpPr txBox="1">
            <a:spLocks/>
          </p:cNvSpPr>
          <p:nvPr/>
        </p:nvSpPr>
        <p:spPr>
          <a:xfrm>
            <a:off x="20178713" y="14864734"/>
            <a:ext cx="8640762" cy="5798166"/>
          </a:xfrm>
          <a:prstGeom prst="rect">
            <a:avLst/>
          </a:prstGeom>
          <a:noFill/>
          <a:ln w="12700">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latin typeface="Arial" panose="020B0604020202020204" pitchFamily="34" charset="0"/>
                <a:cs typeface="Arial" panose="020B0604020202020204" pitchFamily="34" charset="0"/>
              </a:rPr>
              <a:t>Boxed Text 2</a:t>
            </a:r>
          </a:p>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19" name="Text Placeholder 3">
            <a:extLst>
              <a:ext uri="{FF2B5EF4-FFF2-40B4-BE49-F238E27FC236}">
                <a16:creationId xmlns:a16="http://schemas.microsoft.com/office/drawing/2014/main" id="{9532A6EC-3C26-AE34-892F-47CBFA2AA450}"/>
              </a:ext>
            </a:extLst>
          </p:cNvPr>
          <p:cNvSpPr txBox="1">
            <a:spLocks/>
          </p:cNvSpPr>
          <p:nvPr/>
        </p:nvSpPr>
        <p:spPr>
          <a:xfrm>
            <a:off x="20178713" y="21376141"/>
            <a:ext cx="8655510" cy="5768522"/>
          </a:xfrm>
          <a:prstGeom prst="rect">
            <a:avLst/>
          </a:prstGeom>
          <a:solidFill>
            <a:schemeClr val="accent1"/>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solidFill>
                  <a:schemeClr val="bg1"/>
                </a:solidFill>
                <a:latin typeface="Arial" panose="020B0604020202020204" pitchFamily="34" charset="0"/>
                <a:cs typeface="Arial" panose="020B0604020202020204" pitchFamily="34" charset="0"/>
              </a:rPr>
              <a:t>Boxed Text 3</a:t>
            </a:r>
          </a:p>
          <a:p>
            <a:r>
              <a:rPr lang="en-US" sz="2800" dirty="0">
                <a:solidFill>
                  <a:schemeClr val="bg1"/>
                </a:solidFill>
                <a:latin typeface="Arial" panose="020B0604020202020204" pitchFamily="34" charset="0"/>
                <a:cs typeface="Arial" panose="020B0604020202020204" pitchFamily="34" charset="0"/>
              </a:rPr>
              <a:t>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pellentesque</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a:t>
            </a:r>
            <a:r>
              <a:rPr lang="en-US" sz="2800" dirty="0">
                <a:solidFill>
                  <a:schemeClr val="bg1"/>
                </a:solidFill>
                <a:latin typeface="Arial" panose="020B0604020202020204" pitchFamily="34" charset="0"/>
                <a:cs typeface="Arial" panose="020B0604020202020204" pitchFamily="34" charset="0"/>
              </a:rPr>
              <a:t> nisi, nec tempus ante </a:t>
            </a:r>
            <a:r>
              <a:rPr lang="en-US" sz="2800" dirty="0" err="1">
                <a:solidFill>
                  <a:schemeClr val="bg1"/>
                </a:solidFill>
                <a:latin typeface="Arial" panose="020B0604020202020204" pitchFamily="34" charset="0"/>
                <a:cs typeface="Arial" panose="020B0604020202020204" pitchFamily="34" charset="0"/>
              </a:rPr>
              <a:t>molestie</a:t>
            </a:r>
            <a:r>
              <a:rPr lang="en-US" sz="2800" dirty="0">
                <a:solidFill>
                  <a:schemeClr val="bg1"/>
                </a:solidFill>
                <a:latin typeface="Arial" panose="020B0604020202020204" pitchFamily="34" charset="0"/>
                <a:cs typeface="Arial" panose="020B0604020202020204" pitchFamily="34" charset="0"/>
              </a:rPr>
              <a:t> id 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endParaRPr lang="en-US" sz="2800" dirty="0">
              <a:solidFill>
                <a:schemeClr val="bg1"/>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0" name="Text Placeholder 3">
            <a:extLst>
              <a:ext uri="{FF2B5EF4-FFF2-40B4-BE49-F238E27FC236}">
                <a16:creationId xmlns:a16="http://schemas.microsoft.com/office/drawing/2014/main" id="{0A134350-56BA-0F30-23CF-F54E37B553DB}"/>
              </a:ext>
            </a:extLst>
          </p:cNvPr>
          <p:cNvSpPr txBox="1">
            <a:spLocks/>
          </p:cNvSpPr>
          <p:nvPr/>
        </p:nvSpPr>
        <p:spPr>
          <a:xfrm>
            <a:off x="20211924" y="27856316"/>
            <a:ext cx="8607551" cy="5768522"/>
          </a:xfrm>
          <a:prstGeom prst="rect">
            <a:avLst/>
          </a:prstGeom>
          <a:solidFill>
            <a:schemeClr val="tx1"/>
          </a:solidFill>
          <a:ln>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solidFill>
                  <a:schemeClr val="bg1"/>
                </a:solidFill>
                <a:latin typeface="Arial" panose="020B0604020202020204" pitchFamily="34" charset="0"/>
                <a:cs typeface="Arial" panose="020B0604020202020204" pitchFamily="34" charset="0"/>
              </a:rPr>
              <a:t>Boxed Text 4</a:t>
            </a:r>
          </a:p>
          <a:p>
            <a:r>
              <a:rPr lang="en-US" sz="2800" dirty="0">
                <a:solidFill>
                  <a:schemeClr val="bg1"/>
                </a:solidFill>
                <a:latin typeface="Arial" panose="020B0604020202020204" pitchFamily="34" charset="0"/>
                <a:cs typeface="Arial" panose="020B0604020202020204" pitchFamily="34" charset="0"/>
              </a:rPr>
              <a:t>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pellentesque</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a:t>
            </a:r>
            <a:r>
              <a:rPr lang="en-US" sz="2800" dirty="0">
                <a:solidFill>
                  <a:schemeClr val="bg1"/>
                </a:solidFill>
                <a:latin typeface="Arial" panose="020B0604020202020204" pitchFamily="34" charset="0"/>
                <a:cs typeface="Arial" panose="020B0604020202020204" pitchFamily="34" charset="0"/>
              </a:rPr>
              <a:t> nisi, nec tempus ante </a:t>
            </a:r>
            <a:r>
              <a:rPr lang="en-US" sz="2800" dirty="0" err="1">
                <a:solidFill>
                  <a:schemeClr val="bg1"/>
                </a:solidFill>
                <a:latin typeface="Arial" panose="020B0604020202020204" pitchFamily="34" charset="0"/>
                <a:cs typeface="Arial" panose="020B0604020202020204" pitchFamily="34" charset="0"/>
              </a:rPr>
              <a:t>molestie</a:t>
            </a:r>
            <a:r>
              <a:rPr lang="en-US" sz="2800" dirty="0">
                <a:solidFill>
                  <a:schemeClr val="bg1"/>
                </a:solidFill>
                <a:latin typeface="Arial" panose="020B0604020202020204" pitchFamily="34" charset="0"/>
                <a:cs typeface="Arial" panose="020B0604020202020204" pitchFamily="34" charset="0"/>
              </a:rPr>
              <a:t> id 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endParaRPr lang="en-US" sz="2800" dirty="0">
              <a:solidFill>
                <a:schemeClr val="bg1"/>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1" name="Text Placeholder 3">
            <a:extLst>
              <a:ext uri="{FF2B5EF4-FFF2-40B4-BE49-F238E27FC236}">
                <a16:creationId xmlns:a16="http://schemas.microsoft.com/office/drawing/2014/main" id="{F63F8C01-A222-70A5-3552-011890AC7DFD}"/>
              </a:ext>
            </a:extLst>
          </p:cNvPr>
          <p:cNvSpPr txBox="1">
            <a:spLocks/>
          </p:cNvSpPr>
          <p:nvPr/>
        </p:nvSpPr>
        <p:spPr>
          <a:xfrm>
            <a:off x="10817225" y="8421688"/>
            <a:ext cx="8648250" cy="972000"/>
          </a:xfrm>
          <a:prstGeom prst="rect">
            <a:avLst/>
          </a:prstGeom>
          <a:solidFill>
            <a:schemeClr val="tx1"/>
          </a:solidFill>
          <a:ln w="12700">
            <a:solidFill>
              <a:schemeClr val="tx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solidFill>
                  <a:schemeClr val="bg1"/>
                </a:solidFill>
                <a:latin typeface="Arial" panose="020B0604020202020204" pitchFamily="34" charset="0"/>
                <a:cs typeface="Arial" panose="020B0604020202020204" pitchFamily="34" charset="0"/>
              </a:rPr>
              <a:t>Heading 2</a:t>
            </a:r>
            <a:endParaRPr lang="en-US" dirty="0">
              <a:solidFill>
                <a:schemeClr val="bg1"/>
              </a:solidFill>
              <a:latin typeface="Arial" panose="020B0604020202020204" pitchFamily="34" charset="0"/>
              <a:cs typeface="Arial" panose="020B0604020202020204" pitchFamily="34" charset="0"/>
            </a:endParaRPr>
          </a:p>
        </p:txBody>
      </p:sp>
      <p:sp>
        <p:nvSpPr>
          <p:cNvPr id="22" name="Text Placeholder 3">
            <a:extLst>
              <a:ext uri="{FF2B5EF4-FFF2-40B4-BE49-F238E27FC236}">
                <a16:creationId xmlns:a16="http://schemas.microsoft.com/office/drawing/2014/main" id="{59CDE504-9424-7D3E-DD4F-8C66B9E9665B}"/>
              </a:ext>
            </a:extLst>
          </p:cNvPr>
          <p:cNvSpPr txBox="1">
            <a:spLocks/>
          </p:cNvSpPr>
          <p:nvPr/>
        </p:nvSpPr>
        <p:spPr>
          <a:xfrm>
            <a:off x="10817224" y="9411924"/>
            <a:ext cx="8649808" cy="4770801"/>
          </a:xfrm>
          <a:prstGeom prst="rect">
            <a:avLst/>
          </a:prstGeom>
          <a:noFill/>
          <a:ln w="12700">
            <a:solidFill>
              <a:schemeClr val="tx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3" name="Text Placeholder 3">
            <a:extLst>
              <a:ext uri="{FF2B5EF4-FFF2-40B4-BE49-F238E27FC236}">
                <a16:creationId xmlns:a16="http://schemas.microsoft.com/office/drawing/2014/main" id="{3B000AA4-ACFF-D479-E13E-ED005CECD3A4}"/>
              </a:ext>
            </a:extLst>
          </p:cNvPr>
          <p:cNvSpPr txBox="1">
            <a:spLocks/>
          </p:cNvSpPr>
          <p:nvPr/>
        </p:nvSpPr>
        <p:spPr>
          <a:xfrm>
            <a:off x="10817225" y="14912020"/>
            <a:ext cx="8648250" cy="1008000"/>
          </a:xfrm>
          <a:prstGeom prst="rect">
            <a:avLst/>
          </a:prstGeom>
          <a:solidFill>
            <a:schemeClr val="accent1"/>
          </a:solidFill>
          <a:ln w="12700">
            <a:solidFill>
              <a:schemeClr val="accent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3</a:t>
            </a:r>
            <a:endParaRPr lang="en-US">
              <a:solidFill>
                <a:schemeClr val="bg1"/>
              </a:solidFill>
              <a:latin typeface="Arial" panose="020B0604020202020204" pitchFamily="34" charset="0"/>
              <a:cs typeface="Arial" panose="020B0604020202020204" pitchFamily="34" charset="0"/>
            </a:endParaRPr>
          </a:p>
        </p:txBody>
      </p:sp>
      <p:sp>
        <p:nvSpPr>
          <p:cNvPr id="24" name="Text Placeholder 3">
            <a:extLst>
              <a:ext uri="{FF2B5EF4-FFF2-40B4-BE49-F238E27FC236}">
                <a16:creationId xmlns:a16="http://schemas.microsoft.com/office/drawing/2014/main" id="{9DEB4F84-06DD-7834-6E4C-49F82CD3B1D4}"/>
              </a:ext>
            </a:extLst>
          </p:cNvPr>
          <p:cNvSpPr txBox="1">
            <a:spLocks/>
          </p:cNvSpPr>
          <p:nvPr/>
        </p:nvSpPr>
        <p:spPr>
          <a:xfrm>
            <a:off x="10835264" y="15892788"/>
            <a:ext cx="8622724" cy="4770112"/>
          </a:xfrm>
          <a:prstGeom prst="rect">
            <a:avLst/>
          </a:prstGeom>
          <a:noFill/>
          <a:ln w="12700">
            <a:solidFill>
              <a:schemeClr val="accent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5" name="Text Placeholder 3">
            <a:extLst>
              <a:ext uri="{FF2B5EF4-FFF2-40B4-BE49-F238E27FC236}">
                <a16:creationId xmlns:a16="http://schemas.microsoft.com/office/drawing/2014/main" id="{EBEBF937-9DE6-F292-68F3-7BF9341CD7E5}"/>
              </a:ext>
            </a:extLst>
          </p:cNvPr>
          <p:cNvSpPr txBox="1">
            <a:spLocks/>
          </p:cNvSpPr>
          <p:nvPr/>
        </p:nvSpPr>
        <p:spPr>
          <a:xfrm>
            <a:off x="10817225" y="27863800"/>
            <a:ext cx="8633409" cy="5851525"/>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dirty="0">
                <a:solidFill>
                  <a:schemeClr val="accent1"/>
                </a:solidFill>
                <a:latin typeface="Arial" panose="020B0604020202020204" pitchFamily="34" charset="0"/>
                <a:cs typeface="Arial" panose="020B0604020202020204" pitchFamily="34" charset="0"/>
              </a:rPr>
              <a:t>78%</a:t>
            </a:r>
          </a:p>
          <a:p>
            <a:r>
              <a:rPr lang="en-US" sz="2800" b="1" dirty="0">
                <a:latin typeface="Arial" panose="020B0604020202020204" pitchFamily="34" charset="0"/>
                <a:cs typeface="Arial" panose="020B0604020202020204" pitchFamily="34" charset="0"/>
              </a:rPr>
              <a:t>Lorem ipsum dolor sit </a:t>
            </a:r>
            <a:r>
              <a:rPr lang="en-US" sz="2800" b="1" dirty="0" err="1">
                <a:latin typeface="Arial" panose="020B0604020202020204" pitchFamily="34" charset="0"/>
                <a:cs typeface="Arial" panose="020B0604020202020204" pitchFamily="34" charset="0"/>
              </a:rPr>
              <a:t>amet</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consectetur</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adipiscing</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elit</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Nullam</a:t>
            </a:r>
            <a:r>
              <a:rPr lang="en-US" sz="2800" b="1" dirty="0">
                <a:latin typeface="Arial" panose="020B0604020202020204" pitchFamily="34" charset="0"/>
                <a:cs typeface="Arial" panose="020B0604020202020204" pitchFamily="34" charset="0"/>
              </a:rPr>
              <a:t> sit </a:t>
            </a:r>
            <a:r>
              <a:rPr lang="en-US" sz="2800" b="1" dirty="0" err="1">
                <a:latin typeface="Arial" panose="020B0604020202020204" pitchFamily="34" charset="0"/>
                <a:cs typeface="Arial" panose="020B0604020202020204" pitchFamily="34" charset="0"/>
              </a:rPr>
              <a:t>amet</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luctus</a:t>
            </a:r>
            <a:r>
              <a:rPr lang="en-US" sz="2800" b="1" dirty="0">
                <a:latin typeface="Arial" panose="020B0604020202020204" pitchFamily="34" charset="0"/>
                <a:cs typeface="Arial" panose="020B0604020202020204" pitchFamily="34" charset="0"/>
              </a:rPr>
              <a:t> eros,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a dictum </a:t>
            </a:r>
            <a:r>
              <a:rPr lang="en-US" sz="2800" b="1" dirty="0" err="1">
                <a:latin typeface="Arial" panose="020B0604020202020204" pitchFamily="34" charset="0"/>
                <a:cs typeface="Arial" panose="020B0604020202020204" pitchFamily="34" charset="0"/>
              </a:rPr>
              <a:t>mauris</a:t>
            </a:r>
            <a:r>
              <a:rPr lang="en-US" sz="2800" b="1" dirty="0">
                <a:latin typeface="Arial" panose="020B0604020202020204" pitchFamily="34" charset="0"/>
                <a:cs typeface="Arial" panose="020B0604020202020204" pitchFamily="34" charset="0"/>
              </a:rPr>
              <a:t>. </a:t>
            </a:r>
            <a:r>
              <a:rPr lang="en-US" sz="2800" b="1" dirty="0" err="1">
                <a:latin typeface="Arial" panose="020B0604020202020204" pitchFamily="34" charset="0"/>
                <a:cs typeface="Arial" panose="020B0604020202020204" pitchFamily="34" charset="0"/>
              </a:rPr>
              <a:t>Nullam</a:t>
            </a:r>
            <a:endParaRPr lang="en-US" dirty="0"/>
          </a:p>
          <a:p>
            <a:endParaRPr lang="en-US" dirty="0"/>
          </a:p>
        </p:txBody>
      </p:sp>
      <p:sp>
        <p:nvSpPr>
          <p:cNvPr id="26" name="Text Placeholder 3">
            <a:extLst>
              <a:ext uri="{FF2B5EF4-FFF2-40B4-BE49-F238E27FC236}">
                <a16:creationId xmlns:a16="http://schemas.microsoft.com/office/drawing/2014/main" id="{2E94B0FC-1DCC-006F-B312-A4407906FF1D}"/>
              </a:ext>
            </a:extLst>
          </p:cNvPr>
          <p:cNvSpPr txBox="1">
            <a:spLocks/>
          </p:cNvSpPr>
          <p:nvPr/>
        </p:nvSpPr>
        <p:spPr>
          <a:xfrm>
            <a:off x="10806890" y="34436050"/>
            <a:ext cx="8629979" cy="5670550"/>
          </a:xfrm>
          <a:prstGeom prst="rect">
            <a:avLst/>
          </a:prstGeom>
          <a:solidFill>
            <a:schemeClr val="accent4"/>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dirty="0">
                <a:solidFill>
                  <a:schemeClr val="bg1"/>
                </a:solidFill>
                <a:latin typeface="Arial" panose="020B0604020202020204" pitchFamily="34" charset="0"/>
                <a:cs typeface="Arial" panose="020B0604020202020204" pitchFamily="34" charset="0"/>
              </a:rPr>
              <a:t>22%</a:t>
            </a:r>
          </a:p>
          <a:p>
            <a:r>
              <a:rPr lang="en-US" sz="2800" b="1" dirty="0">
                <a:solidFill>
                  <a:schemeClr val="bg1"/>
                </a:solidFill>
                <a:latin typeface="Arial" panose="020B0604020202020204" pitchFamily="34" charset="0"/>
                <a:cs typeface="Arial" panose="020B0604020202020204" pitchFamily="34" charset="0"/>
              </a:rPr>
              <a:t>Lorem ipsum dolor sit </a:t>
            </a:r>
            <a:r>
              <a:rPr lang="en-US" sz="2800" b="1" dirty="0" err="1">
                <a:solidFill>
                  <a:schemeClr val="bg1"/>
                </a:solidFill>
                <a:latin typeface="Arial" panose="020B0604020202020204" pitchFamily="34" charset="0"/>
                <a:cs typeface="Arial" panose="020B0604020202020204" pitchFamily="34" charset="0"/>
              </a:rPr>
              <a:t>amet</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consectetur</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adipiscing</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elit</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Nullam</a:t>
            </a:r>
            <a:r>
              <a:rPr lang="en-US" sz="2800" b="1" dirty="0">
                <a:solidFill>
                  <a:schemeClr val="bg1"/>
                </a:solidFill>
                <a:latin typeface="Arial" panose="020B0604020202020204" pitchFamily="34" charset="0"/>
                <a:cs typeface="Arial" panose="020B0604020202020204" pitchFamily="34" charset="0"/>
              </a:rPr>
              <a:t> sit </a:t>
            </a:r>
            <a:r>
              <a:rPr lang="en-US" sz="2800" b="1" dirty="0" err="1">
                <a:solidFill>
                  <a:schemeClr val="bg1"/>
                </a:solidFill>
                <a:latin typeface="Arial" panose="020B0604020202020204" pitchFamily="34" charset="0"/>
                <a:cs typeface="Arial" panose="020B0604020202020204" pitchFamily="34" charset="0"/>
              </a:rPr>
              <a:t>amet</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luctus</a:t>
            </a:r>
            <a:r>
              <a:rPr lang="en-US" sz="2800" b="1" dirty="0">
                <a:solidFill>
                  <a:schemeClr val="bg1"/>
                </a:solidFill>
                <a:latin typeface="Arial" panose="020B0604020202020204" pitchFamily="34" charset="0"/>
                <a:cs typeface="Arial" panose="020B0604020202020204" pitchFamily="34" charset="0"/>
              </a:rPr>
              <a:t> eros, </a:t>
            </a:r>
            <a:br>
              <a:rPr lang="en-US" sz="2800" b="1" dirty="0">
                <a:solidFill>
                  <a:schemeClr val="bg1"/>
                </a:solidFill>
                <a:latin typeface="Arial" panose="020B0604020202020204" pitchFamily="34" charset="0"/>
                <a:cs typeface="Arial" panose="020B0604020202020204" pitchFamily="34" charset="0"/>
              </a:rPr>
            </a:br>
            <a:r>
              <a:rPr lang="en-US" sz="2800" b="1" dirty="0">
                <a:solidFill>
                  <a:schemeClr val="bg1"/>
                </a:solidFill>
                <a:latin typeface="Arial" panose="020B0604020202020204" pitchFamily="34" charset="0"/>
                <a:cs typeface="Arial" panose="020B0604020202020204" pitchFamily="34" charset="0"/>
              </a:rPr>
              <a:t>a dictum </a:t>
            </a:r>
            <a:r>
              <a:rPr lang="en-US" sz="2800" b="1" dirty="0" err="1">
                <a:solidFill>
                  <a:schemeClr val="bg1"/>
                </a:solidFill>
                <a:latin typeface="Arial" panose="020B0604020202020204" pitchFamily="34" charset="0"/>
                <a:cs typeface="Arial" panose="020B0604020202020204" pitchFamily="34" charset="0"/>
              </a:rPr>
              <a:t>mauris</a:t>
            </a:r>
            <a:r>
              <a:rPr lang="en-US" sz="2800" b="1" dirty="0">
                <a:solidFill>
                  <a:schemeClr val="bg1"/>
                </a:solidFill>
                <a:latin typeface="Arial" panose="020B0604020202020204" pitchFamily="34" charset="0"/>
                <a:cs typeface="Arial" panose="020B0604020202020204" pitchFamily="34" charset="0"/>
              </a:rPr>
              <a:t>. </a:t>
            </a:r>
            <a:r>
              <a:rPr lang="en-US" sz="2800" b="1" dirty="0" err="1">
                <a:solidFill>
                  <a:schemeClr val="bg1"/>
                </a:solidFill>
                <a:latin typeface="Arial" panose="020B0604020202020204" pitchFamily="34" charset="0"/>
                <a:cs typeface="Arial" panose="020B0604020202020204" pitchFamily="34" charset="0"/>
              </a:rPr>
              <a:t>Nullam</a:t>
            </a:r>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058899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A1F502-BADC-6BBA-EE54-8DCDBAFEB902}"/>
              </a:ext>
            </a:extLst>
          </p:cNvPr>
          <p:cNvSpPr>
            <a:spLocks noGrp="1"/>
          </p:cNvSpPr>
          <p:nvPr>
            <p:ph sz="quarter" idx="11"/>
          </p:nvPr>
        </p:nvSpPr>
        <p:spPr/>
        <p:txBody>
          <a:bodyPr/>
          <a:lstStyle/>
          <a:p>
            <a:endParaRPr lang="en-US"/>
          </a:p>
        </p:txBody>
      </p:sp>
      <p:sp>
        <p:nvSpPr>
          <p:cNvPr id="3" name="Text Placeholder 2">
            <a:extLst>
              <a:ext uri="{FF2B5EF4-FFF2-40B4-BE49-F238E27FC236}">
                <a16:creationId xmlns:a16="http://schemas.microsoft.com/office/drawing/2014/main" id="{8D63870A-AA5D-79B2-1283-71EA68CF69C4}"/>
              </a:ext>
            </a:extLst>
          </p:cNvPr>
          <p:cNvSpPr>
            <a:spLocks noGrp="1"/>
          </p:cNvSpPr>
          <p:nvPr>
            <p:ph type="body" sz="quarter" idx="21"/>
          </p:nvPr>
        </p:nvSpPr>
        <p:spPr/>
        <p:txBody>
          <a:bodyPr/>
          <a:lstStyle/>
          <a:p>
            <a:endParaRPr lang="en-US"/>
          </a:p>
        </p:txBody>
      </p:sp>
      <p:sp>
        <p:nvSpPr>
          <p:cNvPr id="4" name="Picture Placeholder 3">
            <a:extLst>
              <a:ext uri="{FF2B5EF4-FFF2-40B4-BE49-F238E27FC236}">
                <a16:creationId xmlns:a16="http://schemas.microsoft.com/office/drawing/2014/main" id="{47F40AA4-7F6E-F71F-EB09-EAE8DC8E5F5D}"/>
              </a:ext>
            </a:extLst>
          </p:cNvPr>
          <p:cNvSpPr>
            <a:spLocks noGrp="1"/>
          </p:cNvSpPr>
          <p:nvPr>
            <p:ph type="pic" sz="quarter" idx="36"/>
          </p:nvPr>
        </p:nvSpPr>
        <p:spPr/>
        <p:txBody>
          <a:bodyPr/>
          <a:lstStyle/>
          <a:p>
            <a:endParaRPr lang="en-US"/>
          </a:p>
        </p:txBody>
      </p:sp>
      <p:sp>
        <p:nvSpPr>
          <p:cNvPr id="5" name="Picture Placeholder 4">
            <a:extLst>
              <a:ext uri="{FF2B5EF4-FFF2-40B4-BE49-F238E27FC236}">
                <a16:creationId xmlns:a16="http://schemas.microsoft.com/office/drawing/2014/main" id="{D9B3C23A-14A1-810F-C4BA-CDEF170BC7CD}"/>
              </a:ext>
            </a:extLst>
          </p:cNvPr>
          <p:cNvSpPr>
            <a:spLocks noGrp="1"/>
          </p:cNvSpPr>
          <p:nvPr>
            <p:ph type="pic" sz="quarter" idx="38"/>
          </p:nvPr>
        </p:nvSpPr>
        <p:spPr/>
        <p:txBody>
          <a:bodyPr/>
          <a:lstStyle/>
          <a:p>
            <a:endParaRPr lang="en-US"/>
          </a:p>
        </p:txBody>
      </p:sp>
      <p:sp>
        <p:nvSpPr>
          <p:cNvPr id="6" name="Picture Placeholder 5">
            <a:extLst>
              <a:ext uri="{FF2B5EF4-FFF2-40B4-BE49-F238E27FC236}">
                <a16:creationId xmlns:a16="http://schemas.microsoft.com/office/drawing/2014/main" id="{E1B08BFB-9F8E-3B63-24CC-2977F054CF23}"/>
              </a:ext>
            </a:extLst>
          </p:cNvPr>
          <p:cNvSpPr>
            <a:spLocks noGrp="1"/>
          </p:cNvSpPr>
          <p:nvPr>
            <p:ph type="pic" sz="quarter" idx="39"/>
          </p:nvPr>
        </p:nvSpPr>
        <p:spPr/>
        <p:txBody>
          <a:bodyPr/>
          <a:lstStyle/>
          <a:p>
            <a:endParaRPr lang="en-US"/>
          </a:p>
        </p:txBody>
      </p:sp>
      <p:sp>
        <p:nvSpPr>
          <p:cNvPr id="7" name="Text Placeholder 6">
            <a:extLst>
              <a:ext uri="{FF2B5EF4-FFF2-40B4-BE49-F238E27FC236}">
                <a16:creationId xmlns:a16="http://schemas.microsoft.com/office/drawing/2014/main" id="{6ECC3D0E-F5C6-CDEE-98FC-FA3DBB3DB07C}"/>
              </a:ext>
            </a:extLst>
          </p:cNvPr>
          <p:cNvSpPr>
            <a:spLocks noGrp="1"/>
          </p:cNvSpPr>
          <p:nvPr>
            <p:ph type="body" sz="quarter" idx="43"/>
          </p:nvPr>
        </p:nvSpPr>
        <p:spPr/>
        <p:txBody>
          <a:bodyPr/>
          <a:lstStyle/>
          <a:p>
            <a:endParaRPr lang="en-US"/>
          </a:p>
        </p:txBody>
      </p:sp>
      <p:sp>
        <p:nvSpPr>
          <p:cNvPr id="8" name="Picture Placeholder 7">
            <a:extLst>
              <a:ext uri="{FF2B5EF4-FFF2-40B4-BE49-F238E27FC236}">
                <a16:creationId xmlns:a16="http://schemas.microsoft.com/office/drawing/2014/main" id="{051C2224-75D2-DE76-7961-0FFB900B4014}"/>
              </a:ext>
            </a:extLst>
          </p:cNvPr>
          <p:cNvSpPr>
            <a:spLocks noGrp="1"/>
          </p:cNvSpPr>
          <p:nvPr>
            <p:ph type="pic" sz="quarter" idx="44"/>
          </p:nvPr>
        </p:nvSpPr>
        <p:spPr/>
        <p:txBody>
          <a:bodyPr/>
          <a:lstStyle/>
          <a:p>
            <a:endParaRPr lang="en-US"/>
          </a:p>
        </p:txBody>
      </p:sp>
      <p:sp>
        <p:nvSpPr>
          <p:cNvPr id="9" name="Text Placeholder 8">
            <a:extLst>
              <a:ext uri="{FF2B5EF4-FFF2-40B4-BE49-F238E27FC236}">
                <a16:creationId xmlns:a16="http://schemas.microsoft.com/office/drawing/2014/main" id="{7FC416DB-C867-5CAA-1D44-C19A03120D93}"/>
              </a:ext>
            </a:extLst>
          </p:cNvPr>
          <p:cNvSpPr>
            <a:spLocks noGrp="1"/>
          </p:cNvSpPr>
          <p:nvPr>
            <p:ph type="body" sz="quarter" idx="46"/>
          </p:nvPr>
        </p:nvSpPr>
        <p:spPr/>
        <p:txBody>
          <a:bodyPr/>
          <a:lstStyle/>
          <a:p>
            <a:endParaRPr lang="en-US"/>
          </a:p>
        </p:txBody>
      </p:sp>
      <p:sp>
        <p:nvSpPr>
          <p:cNvPr id="10" name="Text Placeholder 9">
            <a:extLst>
              <a:ext uri="{FF2B5EF4-FFF2-40B4-BE49-F238E27FC236}">
                <a16:creationId xmlns:a16="http://schemas.microsoft.com/office/drawing/2014/main" id="{86B66B98-4675-92D2-EDD1-576D2D2F5FCF}"/>
              </a:ext>
            </a:extLst>
          </p:cNvPr>
          <p:cNvSpPr>
            <a:spLocks noGrp="1"/>
          </p:cNvSpPr>
          <p:nvPr>
            <p:ph type="body" sz="quarter" idx="47"/>
          </p:nvPr>
        </p:nvSpPr>
        <p:spPr/>
        <p:txBody>
          <a:bodyPr/>
          <a:lstStyle/>
          <a:p>
            <a:endParaRPr lang="en-US"/>
          </a:p>
        </p:txBody>
      </p:sp>
      <p:sp>
        <p:nvSpPr>
          <p:cNvPr id="11" name="Text Placeholder 10">
            <a:extLst>
              <a:ext uri="{FF2B5EF4-FFF2-40B4-BE49-F238E27FC236}">
                <a16:creationId xmlns:a16="http://schemas.microsoft.com/office/drawing/2014/main" id="{F953A0C7-7639-FFD6-B54E-1E2FB2F4571E}"/>
              </a:ext>
            </a:extLst>
          </p:cNvPr>
          <p:cNvSpPr>
            <a:spLocks noGrp="1"/>
          </p:cNvSpPr>
          <p:nvPr>
            <p:ph type="body" sz="quarter" idx="48"/>
          </p:nvPr>
        </p:nvSpPr>
        <p:spPr/>
        <p:txBody>
          <a:bodyPr/>
          <a:lstStyle/>
          <a:p>
            <a:endParaRPr lang="en-US"/>
          </a:p>
        </p:txBody>
      </p:sp>
    </p:spTree>
    <p:extLst>
      <p:ext uri="{BB962C8B-B14F-4D97-AF65-F5344CB8AC3E}">
        <p14:creationId xmlns:p14="http://schemas.microsoft.com/office/powerpoint/2010/main" val="1122448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DE1DCC8C-138F-D80F-5EAF-E1944591862E}"/>
              </a:ext>
            </a:extLst>
          </p:cNvPr>
          <p:cNvSpPr>
            <a:spLocks noGrp="1"/>
          </p:cNvSpPr>
          <p:nvPr>
            <p:ph type="body" sz="quarter" idx="46"/>
          </p:nvPr>
        </p:nvSpPr>
        <p:spPr>
          <a:xfrm>
            <a:off x="1455738" y="6081713"/>
            <a:ext cx="27360980" cy="1609228"/>
          </a:xfrm>
        </p:spPr>
        <p:txBody>
          <a:bodyPr/>
          <a:lstStyle/>
          <a:p>
            <a:r>
              <a:rPr lang="en-US" dirty="0"/>
              <a:t>Collaborators</a:t>
            </a:r>
          </a:p>
        </p:txBody>
      </p:sp>
      <p:sp>
        <p:nvSpPr>
          <p:cNvPr id="10" name="Text Placeholder 9">
            <a:extLst>
              <a:ext uri="{FF2B5EF4-FFF2-40B4-BE49-F238E27FC236}">
                <a16:creationId xmlns:a16="http://schemas.microsoft.com/office/drawing/2014/main" id="{B4C1DF5A-16F8-2D93-3837-5E3303C260EA}"/>
              </a:ext>
            </a:extLst>
          </p:cNvPr>
          <p:cNvSpPr>
            <a:spLocks noGrp="1"/>
          </p:cNvSpPr>
          <p:nvPr>
            <p:ph type="body" sz="quarter" idx="47"/>
          </p:nvPr>
        </p:nvSpPr>
        <p:spPr/>
        <p:txBody>
          <a:bodyPr/>
          <a:lstStyle/>
          <a:p>
            <a:r>
              <a:rPr lang="en-US" dirty="0"/>
              <a:t>Four-Column layout</a:t>
            </a:r>
          </a:p>
        </p:txBody>
      </p:sp>
      <p:sp>
        <p:nvSpPr>
          <p:cNvPr id="11" name="Text Placeholder 10">
            <a:extLst>
              <a:ext uri="{FF2B5EF4-FFF2-40B4-BE49-F238E27FC236}">
                <a16:creationId xmlns:a16="http://schemas.microsoft.com/office/drawing/2014/main" id="{5F4D25FB-4658-C788-BB6B-BD81CA6DFB28}"/>
              </a:ext>
            </a:extLst>
          </p:cNvPr>
          <p:cNvSpPr>
            <a:spLocks noGrp="1"/>
          </p:cNvSpPr>
          <p:nvPr>
            <p:ph type="body" sz="quarter" idx="48"/>
          </p:nvPr>
        </p:nvSpPr>
        <p:spPr/>
        <p:txBody>
          <a:bodyPr/>
          <a:lstStyle/>
          <a:p>
            <a:r>
              <a:rPr lang="en-US" dirty="0"/>
              <a:t>Team name:</a:t>
            </a:r>
          </a:p>
        </p:txBody>
      </p:sp>
      <p:sp>
        <p:nvSpPr>
          <p:cNvPr id="16" name="Text Placeholder 3">
            <a:extLst>
              <a:ext uri="{FF2B5EF4-FFF2-40B4-BE49-F238E27FC236}">
                <a16:creationId xmlns:a16="http://schemas.microsoft.com/office/drawing/2014/main" id="{480FB8F8-1A7D-8C24-15B3-AE113D6CD255}"/>
              </a:ext>
            </a:extLst>
          </p:cNvPr>
          <p:cNvSpPr txBox="1">
            <a:spLocks/>
          </p:cNvSpPr>
          <p:nvPr/>
        </p:nvSpPr>
        <p:spPr>
          <a:xfrm>
            <a:off x="8470187" y="21383625"/>
            <a:ext cx="6301320" cy="10082212"/>
          </a:xfrm>
          <a:prstGeom prst="rect">
            <a:avLst/>
          </a:prstGeom>
          <a:solidFill>
            <a:srgbClr val="EFF5EB"/>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400" b="1" dirty="0">
                <a:latin typeface="Arial" panose="020B0604020202020204" pitchFamily="34" charset="0"/>
                <a:cs typeface="Arial" panose="020B0604020202020204" pitchFamily="34" charset="0"/>
              </a:rPr>
              <a:t>Boxed Text </a:t>
            </a:r>
            <a:br>
              <a:rPr lang="en-US" sz="4400" b="1" dirty="0">
                <a:latin typeface="Arial" panose="020B0604020202020204" pitchFamily="34" charset="0"/>
                <a:cs typeface="Arial" panose="020B0604020202020204" pitchFamily="34" charset="0"/>
              </a:rPr>
            </a:br>
            <a:r>
              <a:rPr lang="en-US" sz="4400" b="1" dirty="0">
                <a:latin typeface="Arial" panose="020B0604020202020204" pitchFamily="34" charset="0"/>
                <a:cs typeface="Arial" panose="020B0604020202020204" pitchFamily="34" charset="0"/>
              </a:rPr>
              <a:t>Sample 5</a:t>
            </a:r>
          </a:p>
          <a:p>
            <a:r>
              <a:rPr lang="en-US" dirty="0">
                <a:latin typeface="Arial" panose="020B0604020202020204" pitchFamily="34" charset="0"/>
                <a:cs typeface="Arial" panose="020B0604020202020204" pitchFamily="34" charset="0"/>
              </a:rPr>
              <a:t>Lorem ipsum dolor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consectetur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adipiscing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elit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luctus</a:t>
            </a:r>
            <a:r>
              <a:rPr lang="en-US" dirty="0">
                <a:latin typeface="Arial" panose="020B0604020202020204" pitchFamily="34" charset="0"/>
                <a:cs typeface="Arial" panose="020B0604020202020204" pitchFamily="34" charset="0"/>
              </a:rPr>
              <a:t> eros,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a dictum </a:t>
            </a:r>
            <a:r>
              <a:rPr lang="en-US" dirty="0" err="1">
                <a:latin typeface="Arial" panose="020B0604020202020204" pitchFamily="34" charset="0"/>
                <a:cs typeface="Arial" panose="020B0604020202020204" pitchFamily="34" charset="0"/>
              </a:rPr>
              <a:t>mauris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pellentesque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a:t>
            </a:r>
            <a:r>
              <a:rPr lang="en-US" dirty="0">
                <a:latin typeface="Arial" panose="020B0604020202020204" pitchFamily="34" charset="0"/>
                <a:cs typeface="Arial" panose="020B0604020202020204" pitchFamily="34" charset="0"/>
              </a:rPr>
              <a:t> nisi, </a:t>
            </a:r>
            <a:r>
              <a:rPr lang="en-US" dirty="0" err="1">
                <a:latin typeface="Arial" panose="020B0604020202020204" pitchFamily="34" charset="0"/>
                <a:cs typeface="Arial" panose="020B0604020202020204" pitchFamily="34" charset="0"/>
              </a:rPr>
              <a:t>nec</a:t>
            </a:r>
            <a:r>
              <a:rPr lang="en-US" dirty="0">
                <a:latin typeface="Arial" panose="020B0604020202020204" pitchFamily="34" charset="0"/>
                <a:cs typeface="Arial" panose="020B0604020202020204" pitchFamily="34" charset="0"/>
              </a:rPr>
              <a:t> tempus ante </a:t>
            </a:r>
            <a:r>
              <a:rPr lang="en-US" dirty="0" err="1">
                <a:latin typeface="Arial" panose="020B0604020202020204" pitchFamily="34" charset="0"/>
                <a:cs typeface="Arial" panose="020B0604020202020204" pitchFamily="34" charset="0"/>
              </a:rPr>
              <a:t>molestie</a:t>
            </a:r>
            <a:r>
              <a:rPr lang="en-US" dirty="0">
                <a:latin typeface="Arial" panose="020B0604020202020204" pitchFamily="34" charset="0"/>
                <a:cs typeface="Arial" panose="020B0604020202020204" pitchFamily="34" charset="0"/>
              </a:rPr>
              <a:t> id lorem ipsum dolor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consectetur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adipiscing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elit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luctus</a:t>
            </a:r>
            <a:r>
              <a:rPr lang="en-US" dirty="0">
                <a:latin typeface="Arial" panose="020B0604020202020204" pitchFamily="34" charset="0"/>
                <a:cs typeface="Arial" panose="020B0604020202020204" pitchFamily="34" charset="0"/>
              </a:rPr>
              <a:t> eros, a dictum </a:t>
            </a:r>
            <a:r>
              <a:rPr lang="en-US" dirty="0" err="1">
                <a:latin typeface="Arial" panose="020B0604020202020204" pitchFamily="34" charset="0"/>
                <a:cs typeface="Arial" panose="020B0604020202020204" pitchFamily="34" charset="0"/>
              </a:rPr>
              <a:t>mauris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Nullam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pellentesque</a:t>
            </a:r>
            <a:r>
              <a:rPr lang="en-US" dirty="0">
                <a:latin typeface="Arial" panose="020B0604020202020204" pitchFamily="34" charset="0"/>
                <a:cs typeface="Arial" panose="020B0604020202020204" pitchFamily="34" charset="0"/>
              </a:rPr>
              <a:t>. Lorem ipsum dolor sit </a:t>
            </a:r>
            <a:r>
              <a:rPr lang="en-US" dirty="0" err="1">
                <a:latin typeface="Arial" panose="020B0604020202020204" pitchFamily="34" charset="0"/>
                <a:cs typeface="Arial" panose="020B0604020202020204" pitchFamily="34" charset="0"/>
              </a:rPr>
              <a:t>amet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consectetur</a:t>
            </a:r>
            <a:r>
              <a:rPr lang="en-US" dirty="0">
                <a:latin typeface="Arial" panose="020B0604020202020204" pitchFamily="34" charset="0"/>
                <a:cs typeface="Arial" panose="020B0604020202020204" pitchFamily="34" charset="0"/>
              </a:rPr>
              <a:t>.</a:t>
            </a:r>
            <a:endParaRPr lang="en-US" dirty="0"/>
          </a:p>
        </p:txBody>
      </p:sp>
      <p:sp>
        <p:nvSpPr>
          <p:cNvPr id="18" name="Text Placeholder 12">
            <a:extLst>
              <a:ext uri="{FF2B5EF4-FFF2-40B4-BE49-F238E27FC236}">
                <a16:creationId xmlns:a16="http://schemas.microsoft.com/office/drawing/2014/main" id="{9EC5AEEE-ADCC-EB9B-3AA8-3EC8E4A1658F}"/>
              </a:ext>
            </a:extLst>
          </p:cNvPr>
          <p:cNvSpPr txBox="1">
            <a:spLocks/>
          </p:cNvSpPr>
          <p:nvPr/>
        </p:nvSpPr>
        <p:spPr>
          <a:xfrm>
            <a:off x="1431531" y="8421688"/>
            <a:ext cx="6324994" cy="25653140"/>
          </a:xfrm>
          <a:prstGeom prst="rect">
            <a:avLst/>
          </a:prstGeom>
          <a:noFill/>
        </p:spPr>
        <p:txBody>
          <a:bodyPr vert="horz" wrap="square" lIns="0" tIns="0" rIns="0" bIns="0" rtlCol="0">
            <a:norm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bg1">
                    <a:lumMod val="10000"/>
                  </a:schemeClr>
                </a:solidFill>
                <a:latin typeface="Arial" panose="020B0604020202020204" pitchFamily="34" charset="0"/>
                <a:ea typeface="+mn-ea"/>
                <a:cs typeface="Arial" panose="020B060402020202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5400" b="1" dirty="0">
                <a:solidFill>
                  <a:schemeClr val="tx1"/>
                </a:solidFill>
              </a:rPr>
              <a:t>Sample Heading 54pt Arial bold</a:t>
            </a:r>
          </a:p>
          <a:p>
            <a:endParaRPr lang="en-US" dirty="0">
              <a:solidFill>
                <a:schemeClr val="tx1"/>
              </a:solidFill>
            </a:endParaRPr>
          </a:p>
          <a:p>
            <a:r>
              <a:rPr lang="en-US" dirty="0">
                <a:solidFill>
                  <a:schemeClr val="tx1"/>
                </a:solidFill>
              </a:rPr>
              <a:t>Shown here are text and heading examples to help you build your poster. This Introduction Text is 36pt Arial, range left. Copy the text and Heading boxes to build your design. </a:t>
            </a:r>
          </a:p>
          <a:p>
            <a:endParaRPr lang="en-US" dirty="0">
              <a:solidFill>
                <a:schemeClr val="tx1"/>
              </a:solidFill>
            </a:endParaRPr>
          </a:p>
          <a:p>
            <a:r>
              <a:rPr lang="en-US" dirty="0">
                <a:solidFill>
                  <a:schemeClr val="tx1"/>
                </a:solidFill>
              </a:rPr>
              <a:t>When you paste text from another document, be sure to click on the clipboard icon that appears at the end of your pasted text, and select </a:t>
            </a:r>
            <a:r>
              <a:rPr lang="en-US" b="1" dirty="0">
                <a:solidFill>
                  <a:schemeClr val="tx1"/>
                </a:solidFill>
              </a:rPr>
              <a:t>Use Destination Theme</a:t>
            </a:r>
            <a:r>
              <a:rPr lang="en-US" dirty="0">
                <a:solidFill>
                  <a:schemeClr val="tx1"/>
                </a:solidFill>
              </a:rPr>
              <a:t>. That will remove any styling applied to your text from the source document, and will apply the styles in the destination document. </a:t>
            </a:r>
          </a:p>
          <a:p>
            <a:endParaRPr lang="en-US" dirty="0">
              <a:solidFill>
                <a:schemeClr val="tx1"/>
              </a:solidFill>
            </a:endParaRPr>
          </a:p>
          <a:p>
            <a:r>
              <a:rPr lang="en-US" sz="4000" b="1" dirty="0">
                <a:solidFill>
                  <a:schemeClr val="tx1"/>
                </a:solidFill>
              </a:rPr>
              <a:t>Sample Subheading </a:t>
            </a:r>
            <a:br>
              <a:rPr lang="en-US" sz="4000" b="1" dirty="0">
                <a:solidFill>
                  <a:schemeClr val="tx1"/>
                </a:solidFill>
              </a:rPr>
            </a:br>
            <a:r>
              <a:rPr lang="en-US" sz="4000" b="1" dirty="0">
                <a:solidFill>
                  <a:schemeClr val="tx1"/>
                </a:solidFill>
              </a:rPr>
              <a:t>40pt Arial bold</a:t>
            </a:r>
          </a:p>
          <a:p>
            <a:r>
              <a:rPr lang="en-US" sz="2800" dirty="0">
                <a:solidFill>
                  <a:schemeClr val="tx1"/>
                </a:solidFill>
              </a:rPr>
              <a:t>This template has been set up with guides to help you align elements on your poster. Go to VIEW and tick the </a:t>
            </a:r>
            <a:r>
              <a:rPr lang="en-US" sz="2800" b="1" dirty="0">
                <a:solidFill>
                  <a:schemeClr val="tx1"/>
                </a:solidFill>
              </a:rPr>
              <a:t>Guides</a:t>
            </a:r>
            <a:r>
              <a:rPr lang="en-US" sz="2800" dirty="0">
                <a:solidFill>
                  <a:schemeClr val="tx1"/>
                </a:solidFill>
              </a:rPr>
              <a:t> tick box to see them. </a:t>
            </a:r>
          </a:p>
        </p:txBody>
      </p:sp>
      <p:sp>
        <p:nvSpPr>
          <p:cNvPr id="19" name="Text Placeholder 3">
            <a:extLst>
              <a:ext uri="{FF2B5EF4-FFF2-40B4-BE49-F238E27FC236}">
                <a16:creationId xmlns:a16="http://schemas.microsoft.com/office/drawing/2014/main" id="{1CE34A3E-8A9F-AE1A-4C96-9C9B73C39047}"/>
              </a:ext>
            </a:extLst>
          </p:cNvPr>
          <p:cNvSpPr txBox="1">
            <a:spLocks/>
          </p:cNvSpPr>
          <p:nvPr/>
        </p:nvSpPr>
        <p:spPr>
          <a:xfrm>
            <a:off x="15497175" y="8443091"/>
            <a:ext cx="6299410" cy="5761037"/>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latin typeface="Arial" panose="020B0604020202020204" pitchFamily="34" charset="0"/>
                <a:cs typeface="Arial" panose="020B0604020202020204" pitchFamily="34" charset="0"/>
              </a:rPr>
              <a:t>Boxed Text 1 </a:t>
            </a:r>
          </a:p>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t>
            </a:r>
            <a:r>
              <a:rPr lang="en-US" sz="2800" kern="1200" dirty="0">
                <a:solidFill>
                  <a:srgbClr val="000000"/>
                </a:solidFill>
                <a:effectLst/>
                <a:latin typeface="Arial" panose="020B0604020202020204" pitchFamily="34" charset="0"/>
                <a:ea typeface="+mn-ea"/>
                <a:cs typeface="Arial" panose="020B0604020202020204" pitchFamily="34" charset="0"/>
              </a:rPr>
              <a:t>ante </a:t>
            </a:r>
            <a:r>
              <a:rPr lang="en-US" sz="2800" kern="1200" dirty="0" err="1">
                <a:solidFill>
                  <a:srgbClr val="000000"/>
                </a:solidFill>
                <a:effectLst/>
                <a:latin typeface="Arial" panose="020B0604020202020204" pitchFamily="34" charset="0"/>
                <a:ea typeface="+mn-ea"/>
                <a:cs typeface="Arial" panose="020B0604020202020204" pitchFamily="34" charset="0"/>
              </a:rPr>
              <a:t>molestie</a:t>
            </a:r>
            <a:r>
              <a:rPr lang="en-US" sz="2800" kern="1200" dirty="0">
                <a:solidFill>
                  <a:srgbClr val="000000"/>
                </a:solidFill>
                <a:effectLst/>
                <a:latin typeface="Arial" panose="020B0604020202020204" pitchFamily="34" charset="0"/>
                <a:ea typeface="+mn-ea"/>
                <a:cs typeface="Arial" panose="020B0604020202020204" pitchFamily="34" charset="0"/>
              </a:rPr>
              <a:t> id lorem ipsum dolor sit </a:t>
            </a:r>
            <a:r>
              <a:rPr lang="en-US" sz="2800" kern="1200" dirty="0" err="1">
                <a:solidFill>
                  <a:srgbClr val="000000"/>
                </a:solidFill>
                <a:effectLst/>
                <a:latin typeface="Arial" panose="020B0604020202020204" pitchFamily="34" charset="0"/>
                <a:ea typeface="+mn-ea"/>
                <a:cs typeface="Arial" panose="020B0604020202020204" pitchFamily="34" charset="0"/>
              </a:rPr>
              <a:t>amet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consectetur</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adipiscing</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elit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Nullam</a:t>
            </a:r>
            <a:r>
              <a:rPr lang="en-US" sz="2800" kern="1200" dirty="0">
                <a:solidFill>
                  <a:srgbClr val="000000"/>
                </a:solidFill>
                <a:effectLst/>
                <a:latin typeface="Arial" panose="020B0604020202020204" pitchFamily="34" charset="0"/>
                <a:ea typeface="+mn-ea"/>
                <a:cs typeface="Arial" panose="020B0604020202020204" pitchFamily="34" charset="0"/>
              </a:rPr>
              <a:t> sit </a:t>
            </a:r>
            <a:r>
              <a:rPr lang="en-US" sz="2800" kern="1200" dirty="0" err="1">
                <a:solidFill>
                  <a:srgbClr val="000000"/>
                </a:solidFill>
                <a:effectLst/>
                <a:latin typeface="Arial" panose="020B0604020202020204" pitchFamily="34" charset="0"/>
                <a:ea typeface="+mn-ea"/>
                <a:cs typeface="Arial" panose="020B0604020202020204" pitchFamily="34" charset="0"/>
              </a:rPr>
              <a:t>amet</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kern="1200" dirty="0" err="1">
                <a:solidFill>
                  <a:srgbClr val="000000"/>
                </a:solidFill>
                <a:effectLst/>
                <a:latin typeface="Arial" panose="020B0604020202020204" pitchFamily="34" charset="0"/>
                <a:ea typeface="+mn-ea"/>
                <a:cs typeface="Arial" panose="020B0604020202020204" pitchFamily="34" charset="0"/>
              </a:rPr>
              <a:t>luctus</a:t>
            </a:r>
            <a:r>
              <a:rPr lang="en-US" sz="2800" kern="1200" dirty="0">
                <a:solidFill>
                  <a:srgbClr val="000000"/>
                </a:solidFill>
                <a:effectLst/>
                <a:latin typeface="Arial" panose="020B0604020202020204" pitchFamily="34" charset="0"/>
                <a:ea typeface="+mn-ea"/>
                <a:cs typeface="Arial" panose="020B0604020202020204" pitchFamily="34" charset="0"/>
              </a:rPr>
              <a:t> </a:t>
            </a:r>
            <a:r>
              <a:rPr lang="en-US" sz="2800" dirty="0">
                <a:latin typeface="Arial" panose="020B0604020202020204" pitchFamily="34" charset="0"/>
                <a:cs typeface="Arial" panose="020B0604020202020204" pitchFamily="34" charset="0"/>
              </a:rPr>
              <a:t>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a:t>
            </a:r>
            <a:r>
              <a:rPr lang="en-US" sz="2800" dirty="0">
                <a:latin typeface="Arial" panose="020B0604020202020204" pitchFamily="34" charset="0"/>
                <a:cs typeface="Arial" panose="020B0604020202020204" pitchFamily="34" charset="0"/>
              </a:rPr>
              <a:t>.</a:t>
            </a:r>
          </a:p>
          <a:p>
            <a:endParaRPr lang="en-US" dirty="0"/>
          </a:p>
          <a:p>
            <a:endParaRPr lang="en-US" dirty="0"/>
          </a:p>
        </p:txBody>
      </p:sp>
      <p:sp>
        <p:nvSpPr>
          <p:cNvPr id="20" name="Text Placeholder 3">
            <a:extLst>
              <a:ext uri="{FF2B5EF4-FFF2-40B4-BE49-F238E27FC236}">
                <a16:creationId xmlns:a16="http://schemas.microsoft.com/office/drawing/2014/main" id="{04E4A41B-9C7F-9134-BF1B-F0D9C0FF7FF2}"/>
              </a:ext>
            </a:extLst>
          </p:cNvPr>
          <p:cNvSpPr txBox="1">
            <a:spLocks/>
          </p:cNvSpPr>
          <p:nvPr/>
        </p:nvSpPr>
        <p:spPr>
          <a:xfrm>
            <a:off x="22518688" y="8470079"/>
            <a:ext cx="6300787" cy="5734049"/>
          </a:xfrm>
          <a:prstGeom prst="rect">
            <a:avLst/>
          </a:prstGeom>
          <a:noFill/>
          <a:ln w="12700">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latin typeface="Arial" panose="020B0604020202020204" pitchFamily="34" charset="0"/>
                <a:cs typeface="Arial" panose="020B0604020202020204" pitchFamily="34" charset="0"/>
              </a:rPr>
              <a:t>Boxed Text 2</a:t>
            </a:r>
          </a:p>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1" name="Text Placeholder 3">
            <a:extLst>
              <a:ext uri="{FF2B5EF4-FFF2-40B4-BE49-F238E27FC236}">
                <a16:creationId xmlns:a16="http://schemas.microsoft.com/office/drawing/2014/main" id="{30262E2C-C25C-DF0D-8A19-BCBE60B5CD66}"/>
              </a:ext>
            </a:extLst>
          </p:cNvPr>
          <p:cNvSpPr txBox="1">
            <a:spLocks/>
          </p:cNvSpPr>
          <p:nvPr/>
        </p:nvSpPr>
        <p:spPr>
          <a:xfrm>
            <a:off x="15482427" y="14915781"/>
            <a:ext cx="6315536" cy="5768522"/>
          </a:xfrm>
          <a:prstGeom prst="rect">
            <a:avLst/>
          </a:prstGeom>
          <a:solidFill>
            <a:schemeClr val="accent1"/>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solidFill>
                  <a:schemeClr val="bg1"/>
                </a:solidFill>
                <a:latin typeface="Arial" panose="020B0604020202020204" pitchFamily="34" charset="0"/>
                <a:cs typeface="Arial" panose="020B0604020202020204" pitchFamily="34" charset="0"/>
              </a:rPr>
              <a:t>Boxed Text 3</a:t>
            </a:r>
          </a:p>
          <a:p>
            <a:r>
              <a:rPr lang="en-US" sz="2800" dirty="0">
                <a:solidFill>
                  <a:schemeClr val="bg1"/>
                </a:solidFill>
                <a:latin typeface="Arial" panose="020B0604020202020204" pitchFamily="34" charset="0"/>
                <a:cs typeface="Arial" panose="020B0604020202020204" pitchFamily="34" charset="0"/>
              </a:rPr>
              <a:t>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pellentesque</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a:t>
            </a:r>
            <a:r>
              <a:rPr lang="en-US" sz="2800" dirty="0">
                <a:solidFill>
                  <a:schemeClr val="bg1"/>
                </a:solidFill>
                <a:latin typeface="Arial" panose="020B0604020202020204" pitchFamily="34" charset="0"/>
                <a:cs typeface="Arial" panose="020B0604020202020204" pitchFamily="34" charset="0"/>
              </a:rPr>
              <a:t> nisi, nec tempus ante </a:t>
            </a:r>
            <a:r>
              <a:rPr lang="en-US" sz="2800" dirty="0" err="1">
                <a:solidFill>
                  <a:schemeClr val="bg1"/>
                </a:solidFill>
                <a:latin typeface="Arial" panose="020B0604020202020204" pitchFamily="34" charset="0"/>
                <a:cs typeface="Arial" panose="020B0604020202020204" pitchFamily="34" charset="0"/>
              </a:rPr>
              <a:t>molestie</a:t>
            </a:r>
            <a:r>
              <a:rPr lang="en-US" sz="2800" dirty="0">
                <a:solidFill>
                  <a:schemeClr val="bg1"/>
                </a:solidFill>
                <a:latin typeface="Arial" panose="020B0604020202020204" pitchFamily="34" charset="0"/>
                <a:cs typeface="Arial" panose="020B0604020202020204" pitchFamily="34" charset="0"/>
              </a:rPr>
              <a:t> id 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endParaRPr lang="en-US" sz="2800" dirty="0">
              <a:solidFill>
                <a:schemeClr val="bg1"/>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2" name="Text Placeholder 3">
            <a:extLst>
              <a:ext uri="{FF2B5EF4-FFF2-40B4-BE49-F238E27FC236}">
                <a16:creationId xmlns:a16="http://schemas.microsoft.com/office/drawing/2014/main" id="{DC0FF133-B80B-55D9-3E54-6676D6DF66FB}"/>
              </a:ext>
            </a:extLst>
          </p:cNvPr>
          <p:cNvSpPr txBox="1">
            <a:spLocks/>
          </p:cNvSpPr>
          <p:nvPr/>
        </p:nvSpPr>
        <p:spPr>
          <a:xfrm>
            <a:off x="22518688" y="14947078"/>
            <a:ext cx="6300787" cy="5768522"/>
          </a:xfrm>
          <a:prstGeom prst="rect">
            <a:avLst/>
          </a:prstGeom>
          <a:solidFill>
            <a:schemeClr val="tx1"/>
          </a:solidFill>
          <a:ln>
            <a:solidFill>
              <a:schemeClr val="tx1"/>
            </a:solid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dirty="0">
                <a:solidFill>
                  <a:schemeClr val="bg1"/>
                </a:solidFill>
                <a:latin typeface="Arial" panose="020B0604020202020204" pitchFamily="34" charset="0"/>
                <a:cs typeface="Arial" panose="020B0604020202020204" pitchFamily="34" charset="0"/>
              </a:rPr>
              <a:t>Boxed Text 4</a:t>
            </a:r>
          </a:p>
          <a:p>
            <a:r>
              <a:rPr lang="en-US" sz="2800" dirty="0">
                <a:solidFill>
                  <a:schemeClr val="bg1"/>
                </a:solidFill>
                <a:latin typeface="Arial" panose="020B0604020202020204" pitchFamily="34" charset="0"/>
                <a:cs typeface="Arial" panose="020B0604020202020204" pitchFamily="34" charset="0"/>
              </a:rPr>
              <a:t>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pellentesque</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a:t>
            </a:r>
            <a:r>
              <a:rPr lang="en-US" sz="2800" dirty="0">
                <a:solidFill>
                  <a:schemeClr val="bg1"/>
                </a:solidFill>
                <a:latin typeface="Arial" panose="020B0604020202020204" pitchFamily="34" charset="0"/>
                <a:cs typeface="Arial" panose="020B0604020202020204" pitchFamily="34" charset="0"/>
              </a:rPr>
              <a:t> nisi, nec tempus ante </a:t>
            </a:r>
            <a:r>
              <a:rPr lang="en-US" sz="2800" dirty="0" err="1">
                <a:solidFill>
                  <a:schemeClr val="bg1"/>
                </a:solidFill>
                <a:latin typeface="Arial" panose="020B0604020202020204" pitchFamily="34" charset="0"/>
                <a:cs typeface="Arial" panose="020B0604020202020204" pitchFamily="34" charset="0"/>
              </a:rPr>
              <a:t>molestie</a:t>
            </a:r>
            <a:r>
              <a:rPr lang="en-US" sz="2800" dirty="0">
                <a:solidFill>
                  <a:schemeClr val="bg1"/>
                </a:solidFill>
                <a:latin typeface="Arial" panose="020B0604020202020204" pitchFamily="34" charset="0"/>
                <a:cs typeface="Arial" panose="020B0604020202020204" pitchFamily="34" charset="0"/>
              </a:rPr>
              <a:t> id lorem ipsum dolor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consectetur</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adipiscing</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elit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r>
              <a:rPr lang="en-US" sz="2800" dirty="0">
                <a:solidFill>
                  <a:schemeClr val="bg1"/>
                </a:solidFill>
                <a:latin typeface="Arial" panose="020B0604020202020204" pitchFamily="34" charset="0"/>
                <a:cs typeface="Arial" panose="020B0604020202020204" pitchFamily="34" charset="0"/>
              </a:rPr>
              <a:t> sit </a:t>
            </a:r>
            <a:r>
              <a:rPr lang="en-US" sz="2800" dirty="0" err="1">
                <a:solidFill>
                  <a:schemeClr val="bg1"/>
                </a:solidFill>
                <a:latin typeface="Arial" panose="020B0604020202020204" pitchFamily="34" charset="0"/>
                <a:cs typeface="Arial" panose="020B0604020202020204" pitchFamily="34" charset="0"/>
              </a:rPr>
              <a:t>amet</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luctus</a:t>
            </a:r>
            <a:r>
              <a:rPr lang="en-US" sz="2800" dirty="0">
                <a:solidFill>
                  <a:schemeClr val="bg1"/>
                </a:solidFill>
                <a:latin typeface="Arial" panose="020B0604020202020204" pitchFamily="34" charset="0"/>
                <a:cs typeface="Arial" panose="020B0604020202020204" pitchFamily="34" charset="0"/>
              </a:rPr>
              <a:t> eros, a dictum </a:t>
            </a:r>
            <a:r>
              <a:rPr lang="en-US" sz="2800" dirty="0" err="1">
                <a:solidFill>
                  <a:schemeClr val="bg1"/>
                </a:solidFill>
                <a:latin typeface="Arial" panose="020B0604020202020204" pitchFamily="34" charset="0"/>
                <a:cs typeface="Arial" panose="020B0604020202020204" pitchFamily="34" charset="0"/>
              </a:rPr>
              <a:t>mauris</a:t>
            </a:r>
            <a:r>
              <a:rPr lang="en-US" sz="2800" dirty="0">
                <a:solidFill>
                  <a:schemeClr val="bg1"/>
                </a:solidFill>
                <a:latin typeface="Arial" panose="020B0604020202020204" pitchFamily="34" charset="0"/>
                <a:cs typeface="Arial" panose="020B0604020202020204" pitchFamily="34" charset="0"/>
              </a:rPr>
              <a:t>. </a:t>
            </a:r>
            <a:r>
              <a:rPr lang="en-US" sz="2800" dirty="0" err="1">
                <a:solidFill>
                  <a:schemeClr val="bg1"/>
                </a:solidFill>
                <a:latin typeface="Arial" panose="020B0604020202020204" pitchFamily="34" charset="0"/>
                <a:cs typeface="Arial" panose="020B0604020202020204" pitchFamily="34" charset="0"/>
              </a:rPr>
              <a:t>Nullam</a:t>
            </a:r>
            <a:endParaRPr lang="en-US" sz="2800" dirty="0">
              <a:solidFill>
                <a:schemeClr val="bg1"/>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3" name="Text Placeholder 3">
            <a:extLst>
              <a:ext uri="{FF2B5EF4-FFF2-40B4-BE49-F238E27FC236}">
                <a16:creationId xmlns:a16="http://schemas.microsoft.com/office/drawing/2014/main" id="{7F37309D-C533-4AB1-8553-1379E10DAFFF}"/>
              </a:ext>
            </a:extLst>
          </p:cNvPr>
          <p:cNvSpPr txBox="1">
            <a:spLocks/>
          </p:cNvSpPr>
          <p:nvPr/>
        </p:nvSpPr>
        <p:spPr>
          <a:xfrm>
            <a:off x="8477250" y="8443091"/>
            <a:ext cx="6301348" cy="972000"/>
          </a:xfrm>
          <a:prstGeom prst="rect">
            <a:avLst/>
          </a:prstGeom>
          <a:solidFill>
            <a:schemeClr val="tx1"/>
          </a:solidFill>
          <a:ln w="12700">
            <a:solidFill>
              <a:schemeClr val="tx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2</a:t>
            </a:r>
            <a:endParaRPr lang="en-US">
              <a:solidFill>
                <a:schemeClr val="bg1"/>
              </a:solidFill>
              <a:latin typeface="Arial" panose="020B0604020202020204" pitchFamily="34" charset="0"/>
              <a:cs typeface="Arial" panose="020B0604020202020204" pitchFamily="34" charset="0"/>
            </a:endParaRPr>
          </a:p>
        </p:txBody>
      </p:sp>
      <p:sp>
        <p:nvSpPr>
          <p:cNvPr id="24" name="Text Placeholder 3">
            <a:extLst>
              <a:ext uri="{FF2B5EF4-FFF2-40B4-BE49-F238E27FC236}">
                <a16:creationId xmlns:a16="http://schemas.microsoft.com/office/drawing/2014/main" id="{C32AA7AD-A332-6226-6AC1-793B981C358E}"/>
              </a:ext>
            </a:extLst>
          </p:cNvPr>
          <p:cNvSpPr txBox="1">
            <a:spLocks/>
          </p:cNvSpPr>
          <p:nvPr/>
        </p:nvSpPr>
        <p:spPr>
          <a:xfrm>
            <a:off x="8477249" y="9433327"/>
            <a:ext cx="6302483" cy="4770801"/>
          </a:xfrm>
          <a:prstGeom prst="rect">
            <a:avLst/>
          </a:prstGeom>
          <a:noFill/>
          <a:ln w="12700">
            <a:solidFill>
              <a:schemeClr val="tx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t>
            </a:r>
            <a:br>
              <a:rPr lang="en-US" sz="2800" dirty="0">
                <a:latin typeface="Arial" panose="020B0604020202020204" pitchFamily="34" charset="0"/>
                <a:cs typeface="Arial" panose="020B0604020202020204" pitchFamily="34" charset="0"/>
              </a:rPr>
            </a:br>
            <a:r>
              <a:rPr lang="en-US" sz="2800" dirty="0">
                <a:latin typeface="Arial" panose="020B0604020202020204" pitchFamily="34" charset="0"/>
                <a:cs typeface="Arial" panose="020B0604020202020204" pitchFamily="34" charset="0"/>
              </a:rPr>
              <a:t>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endParaRPr lang="en-US" sz="28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5" name="Text Placeholder 3">
            <a:extLst>
              <a:ext uri="{FF2B5EF4-FFF2-40B4-BE49-F238E27FC236}">
                <a16:creationId xmlns:a16="http://schemas.microsoft.com/office/drawing/2014/main" id="{0016C86C-C7C9-F00F-546E-B30161FDD232}"/>
              </a:ext>
            </a:extLst>
          </p:cNvPr>
          <p:cNvSpPr txBox="1">
            <a:spLocks/>
          </p:cNvSpPr>
          <p:nvPr/>
        </p:nvSpPr>
        <p:spPr>
          <a:xfrm>
            <a:off x="8477250" y="14933423"/>
            <a:ext cx="6301348" cy="1008000"/>
          </a:xfrm>
          <a:prstGeom prst="rect">
            <a:avLst/>
          </a:prstGeom>
          <a:solidFill>
            <a:schemeClr val="accent1"/>
          </a:solidFill>
          <a:ln w="12700">
            <a:solidFill>
              <a:schemeClr val="accent1"/>
            </a:solidFill>
          </a:ln>
        </p:spPr>
        <p:txBody>
          <a:bodyPr vert="horz" wrap="square" lIns="360000" tIns="180000" rIns="360000" bIns="180000" rtlCol="0" anchor="ctr" anchorCtr="0">
            <a:sp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4000" b="1">
                <a:solidFill>
                  <a:schemeClr val="bg1"/>
                </a:solidFill>
                <a:latin typeface="Arial" panose="020B0604020202020204" pitchFamily="34" charset="0"/>
                <a:cs typeface="Arial" panose="020B0604020202020204" pitchFamily="34" charset="0"/>
              </a:rPr>
              <a:t>Heading 3</a:t>
            </a:r>
            <a:endParaRPr lang="en-US">
              <a:solidFill>
                <a:schemeClr val="bg1"/>
              </a:solidFill>
              <a:latin typeface="Arial" panose="020B0604020202020204" pitchFamily="34" charset="0"/>
              <a:cs typeface="Arial" panose="020B0604020202020204" pitchFamily="34" charset="0"/>
            </a:endParaRPr>
          </a:p>
        </p:txBody>
      </p:sp>
      <p:sp>
        <p:nvSpPr>
          <p:cNvPr id="26" name="Text Placeholder 3">
            <a:extLst>
              <a:ext uri="{FF2B5EF4-FFF2-40B4-BE49-F238E27FC236}">
                <a16:creationId xmlns:a16="http://schemas.microsoft.com/office/drawing/2014/main" id="{0EC41A89-0A7D-A210-18DB-E24935AB204C}"/>
              </a:ext>
            </a:extLst>
          </p:cNvPr>
          <p:cNvSpPr txBox="1">
            <a:spLocks/>
          </p:cNvSpPr>
          <p:nvPr/>
        </p:nvSpPr>
        <p:spPr>
          <a:xfrm>
            <a:off x="8495289" y="15914191"/>
            <a:ext cx="6282749" cy="4770112"/>
          </a:xfrm>
          <a:prstGeom prst="rect">
            <a:avLst/>
          </a:prstGeom>
          <a:noFill/>
          <a:ln w="12700">
            <a:solidFill>
              <a:schemeClr val="accent1"/>
            </a:solidFill>
          </a:ln>
        </p:spPr>
        <p:txBody>
          <a:bodyPr vert="horz" wrap="square" lIns="360000" tIns="251999"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2800" dirty="0">
                <a:latin typeface="Arial" panose="020B0604020202020204" pitchFamily="34" charset="0"/>
                <a:cs typeface="Arial" panose="020B0604020202020204" pitchFamily="34" charset="0"/>
              </a:rPr>
              <a:t>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pellentesque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a:t>
            </a:r>
            <a:r>
              <a:rPr lang="en-US" sz="2800" dirty="0">
                <a:latin typeface="Arial" panose="020B0604020202020204" pitchFamily="34" charset="0"/>
                <a:cs typeface="Arial" panose="020B0604020202020204" pitchFamily="34" charset="0"/>
              </a:rPr>
              <a:t> nisi, nec tempus ante </a:t>
            </a:r>
            <a:r>
              <a:rPr lang="en-US" sz="2800" dirty="0" err="1">
                <a:latin typeface="Arial" panose="020B0604020202020204" pitchFamily="34" charset="0"/>
                <a:cs typeface="Arial" panose="020B0604020202020204" pitchFamily="34" charset="0"/>
              </a:rPr>
              <a:t>molestie</a:t>
            </a:r>
            <a:r>
              <a:rPr lang="en-US" sz="2800" dirty="0">
                <a:latin typeface="Arial" panose="020B0604020202020204" pitchFamily="34" charset="0"/>
                <a:cs typeface="Arial" panose="020B0604020202020204" pitchFamily="34" charset="0"/>
              </a:rPr>
              <a:t> id lorem ipsum dolor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consectetur</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adipiscing</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elit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Nullam</a:t>
            </a:r>
            <a:r>
              <a:rPr lang="en-US" sz="2800" dirty="0">
                <a:latin typeface="Arial" panose="020B0604020202020204" pitchFamily="34" charset="0"/>
                <a:cs typeface="Arial" panose="020B0604020202020204" pitchFamily="34" charset="0"/>
              </a:rPr>
              <a:t> sit </a:t>
            </a:r>
            <a:r>
              <a:rPr lang="en-US" sz="2800" dirty="0" err="1">
                <a:latin typeface="Arial" panose="020B0604020202020204" pitchFamily="34" charset="0"/>
                <a:cs typeface="Arial" panose="020B0604020202020204" pitchFamily="34" charset="0"/>
              </a:rPr>
              <a:t>amet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luctus</a:t>
            </a:r>
            <a:r>
              <a:rPr lang="en-US" sz="2800" dirty="0">
                <a:latin typeface="Arial" panose="020B0604020202020204" pitchFamily="34" charset="0"/>
                <a:cs typeface="Arial" panose="020B0604020202020204" pitchFamily="34" charset="0"/>
              </a:rPr>
              <a:t> eros, a dictum </a:t>
            </a:r>
            <a:r>
              <a:rPr lang="en-US" sz="2800" dirty="0" err="1">
                <a:latin typeface="Arial" panose="020B0604020202020204" pitchFamily="34" charset="0"/>
                <a:cs typeface="Arial" panose="020B0604020202020204" pitchFamily="34" charset="0"/>
              </a:rPr>
              <a:t>mauris</a:t>
            </a:r>
            <a:r>
              <a:rPr lang="en-US" sz="2800" dirty="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27" name="Text Placeholder 3">
            <a:extLst>
              <a:ext uri="{FF2B5EF4-FFF2-40B4-BE49-F238E27FC236}">
                <a16:creationId xmlns:a16="http://schemas.microsoft.com/office/drawing/2014/main" id="{210B9F00-A73A-430D-5073-4D9D11742570}"/>
              </a:ext>
            </a:extLst>
          </p:cNvPr>
          <p:cNvSpPr txBox="1">
            <a:spLocks/>
          </p:cNvSpPr>
          <p:nvPr/>
        </p:nvSpPr>
        <p:spPr>
          <a:xfrm>
            <a:off x="15497175" y="21416496"/>
            <a:ext cx="6299410" cy="5851525"/>
          </a:xfrm>
          <a:prstGeom prst="rect">
            <a:avLst/>
          </a:prstGeom>
          <a:solidFill>
            <a:schemeClr val="bg1">
              <a:lumMod val="90000"/>
              <a:alpha val="49558"/>
            </a:schemeClr>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a:solidFill>
                  <a:schemeClr val="accent1"/>
                </a:solidFill>
                <a:latin typeface="Arial" panose="020B0604020202020204" pitchFamily="34" charset="0"/>
                <a:cs typeface="Arial" panose="020B0604020202020204" pitchFamily="34" charset="0"/>
              </a:rPr>
              <a:t>78%</a:t>
            </a:r>
          </a:p>
          <a:p>
            <a:r>
              <a:rPr lang="en-US" sz="2800" b="1">
                <a:latin typeface="Arial" panose="020B0604020202020204" pitchFamily="34" charset="0"/>
                <a:cs typeface="Arial" panose="020B0604020202020204" pitchFamily="34" charset="0"/>
              </a:rPr>
              <a:t>Lorem ipsum dolor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consectetur</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adipiscing</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elit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r>
              <a:rPr lang="en-US" sz="2800" b="1">
                <a:latin typeface="Arial" panose="020B0604020202020204" pitchFamily="34" charset="0"/>
                <a:cs typeface="Arial" panose="020B0604020202020204" pitchFamily="34" charset="0"/>
              </a:rPr>
              <a:t> sit </a:t>
            </a:r>
            <a:r>
              <a:rPr lang="en-US" sz="2800" b="1" err="1">
                <a:latin typeface="Arial" panose="020B0604020202020204" pitchFamily="34" charset="0"/>
                <a:cs typeface="Arial" panose="020B0604020202020204" pitchFamily="34" charset="0"/>
              </a:rPr>
              <a:t>amet</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luctus</a:t>
            </a:r>
            <a:r>
              <a:rPr lang="en-US" sz="2800" b="1">
                <a:latin typeface="Arial" panose="020B0604020202020204" pitchFamily="34" charset="0"/>
                <a:cs typeface="Arial" panose="020B0604020202020204" pitchFamily="34" charset="0"/>
              </a:rPr>
              <a:t> eros, </a:t>
            </a:r>
            <a:br>
              <a:rPr lang="en-US" sz="2800" b="1">
                <a:latin typeface="Arial" panose="020B0604020202020204" pitchFamily="34" charset="0"/>
                <a:cs typeface="Arial" panose="020B0604020202020204" pitchFamily="34" charset="0"/>
              </a:rPr>
            </a:br>
            <a:r>
              <a:rPr lang="en-US" sz="2800" b="1">
                <a:latin typeface="Arial" panose="020B0604020202020204" pitchFamily="34" charset="0"/>
                <a:cs typeface="Arial" panose="020B0604020202020204" pitchFamily="34" charset="0"/>
              </a:rPr>
              <a:t>a dictum </a:t>
            </a:r>
            <a:r>
              <a:rPr lang="en-US" sz="2800" b="1" err="1">
                <a:latin typeface="Arial" panose="020B0604020202020204" pitchFamily="34" charset="0"/>
                <a:cs typeface="Arial" panose="020B0604020202020204" pitchFamily="34" charset="0"/>
              </a:rPr>
              <a:t>mauris</a:t>
            </a:r>
            <a:r>
              <a:rPr lang="en-US" sz="2800" b="1">
                <a:latin typeface="Arial" panose="020B0604020202020204" pitchFamily="34" charset="0"/>
                <a:cs typeface="Arial" panose="020B0604020202020204" pitchFamily="34" charset="0"/>
              </a:rPr>
              <a:t>. </a:t>
            </a:r>
            <a:r>
              <a:rPr lang="en-US" sz="2800" b="1" err="1">
                <a:latin typeface="Arial" panose="020B0604020202020204" pitchFamily="34" charset="0"/>
                <a:cs typeface="Arial" panose="020B0604020202020204" pitchFamily="34" charset="0"/>
              </a:rPr>
              <a:t>Nullam</a:t>
            </a:r>
            <a:endParaRPr lang="en-US"/>
          </a:p>
          <a:p>
            <a:endParaRPr lang="en-US"/>
          </a:p>
        </p:txBody>
      </p:sp>
      <p:sp>
        <p:nvSpPr>
          <p:cNvPr id="28" name="Text Placeholder 3">
            <a:extLst>
              <a:ext uri="{FF2B5EF4-FFF2-40B4-BE49-F238E27FC236}">
                <a16:creationId xmlns:a16="http://schemas.microsoft.com/office/drawing/2014/main" id="{B0ED6C9F-0280-5030-31B1-651101F4E1F8}"/>
              </a:ext>
            </a:extLst>
          </p:cNvPr>
          <p:cNvSpPr txBox="1">
            <a:spLocks/>
          </p:cNvSpPr>
          <p:nvPr/>
        </p:nvSpPr>
        <p:spPr>
          <a:xfrm>
            <a:off x="22518103" y="21416496"/>
            <a:ext cx="6300788" cy="5851525"/>
          </a:xfrm>
          <a:prstGeom prst="rect">
            <a:avLst/>
          </a:prstGeom>
          <a:solidFill>
            <a:schemeClr val="accent4"/>
          </a:solidFill>
          <a:ln>
            <a:noFill/>
          </a:ln>
        </p:spPr>
        <p:txBody>
          <a:bodyPr vert="horz" wrap="square" lIns="360000" tIns="360000" rIns="360000" bIns="360000" rtlCol="0">
            <a:noAutofit/>
          </a:bodyPr>
          <a:lstStyle>
            <a:lvl1pPr marL="0"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1pPr>
            <a:lvl2pPr marL="250722"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2pPr>
            <a:lvl3pPr marL="501443"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3pPr>
            <a:lvl4pPr marL="752166"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4pPr>
            <a:lvl5pPr marL="1002887" indent="0" algn="l" defTabSz="501444" rtl="0" eaLnBrk="1" latinLnBrk="0" hangingPunct="1">
              <a:lnSpc>
                <a:spcPct val="100000"/>
              </a:lnSpc>
              <a:spcBef>
                <a:spcPts val="0"/>
              </a:spcBef>
              <a:buFont typeface="Arial" panose="020B0604020202020204" pitchFamily="34" charset="0"/>
              <a:buNone/>
              <a:defRPr sz="3600" b="0" i="0" kern="1200">
                <a:solidFill>
                  <a:schemeClr val="tx1"/>
                </a:solidFill>
                <a:latin typeface="Calibri Light" panose="020F0302020204030204" pitchFamily="34" charset="0"/>
                <a:ea typeface="+mn-ea"/>
                <a:cs typeface="Calibri Light" panose="020F0302020204030204" pitchFamily="34" charset="0"/>
              </a:defRPr>
            </a:lvl5pPr>
            <a:lvl6pPr marL="1378971"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6pPr>
            <a:lvl7pPr marL="1629692"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7pPr>
            <a:lvl8pPr marL="1880414"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8pPr>
            <a:lvl9pPr marL="2131136" indent="-125361" algn="l" defTabSz="501444" rtl="0" eaLnBrk="1" latinLnBrk="0" hangingPunct="1">
              <a:lnSpc>
                <a:spcPct val="90000"/>
              </a:lnSpc>
              <a:spcBef>
                <a:spcPts val="274"/>
              </a:spcBef>
              <a:buFont typeface="Arial" panose="020B0604020202020204" pitchFamily="34" charset="0"/>
              <a:buChar char="•"/>
              <a:defRPr sz="987" kern="1200">
                <a:solidFill>
                  <a:schemeClr val="tx1"/>
                </a:solidFill>
                <a:latin typeface="+mn-lt"/>
                <a:ea typeface="+mn-ea"/>
                <a:cs typeface="+mn-cs"/>
              </a:defRPr>
            </a:lvl9pPr>
          </a:lstStyle>
          <a:p>
            <a:r>
              <a:rPr lang="en-US" sz="15000" b="1">
                <a:solidFill>
                  <a:schemeClr val="bg1"/>
                </a:solidFill>
                <a:latin typeface="Arial" panose="020B0604020202020204" pitchFamily="34" charset="0"/>
                <a:cs typeface="Arial" panose="020B0604020202020204" pitchFamily="34" charset="0"/>
              </a:rPr>
              <a:t>22%</a:t>
            </a:r>
          </a:p>
          <a:p>
            <a:r>
              <a:rPr lang="en-US" sz="2800" b="1">
                <a:solidFill>
                  <a:schemeClr val="bg1"/>
                </a:solidFill>
                <a:latin typeface="Arial" panose="020B0604020202020204" pitchFamily="34" charset="0"/>
                <a:cs typeface="Arial" panose="020B0604020202020204" pitchFamily="34" charset="0"/>
              </a:rPr>
              <a:t>Lorem ipsum dolor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consectetur</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adipiscing</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elit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r>
              <a:rPr lang="en-US" sz="2800" b="1">
                <a:solidFill>
                  <a:schemeClr val="bg1"/>
                </a:solidFill>
                <a:latin typeface="Arial" panose="020B0604020202020204" pitchFamily="34" charset="0"/>
                <a:cs typeface="Arial" panose="020B0604020202020204" pitchFamily="34" charset="0"/>
              </a:rPr>
              <a:t> sit </a:t>
            </a:r>
            <a:r>
              <a:rPr lang="en-US" sz="2800" b="1" err="1">
                <a:solidFill>
                  <a:schemeClr val="bg1"/>
                </a:solidFill>
                <a:latin typeface="Arial" panose="020B0604020202020204" pitchFamily="34" charset="0"/>
                <a:cs typeface="Arial" panose="020B0604020202020204" pitchFamily="34" charset="0"/>
              </a:rPr>
              <a:t>amet</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luctus</a:t>
            </a:r>
            <a:r>
              <a:rPr lang="en-US" sz="2800" b="1">
                <a:solidFill>
                  <a:schemeClr val="bg1"/>
                </a:solidFill>
                <a:latin typeface="Arial" panose="020B0604020202020204" pitchFamily="34" charset="0"/>
                <a:cs typeface="Arial" panose="020B0604020202020204" pitchFamily="34" charset="0"/>
              </a:rPr>
              <a:t> eros, </a:t>
            </a:r>
            <a:br>
              <a:rPr lang="en-US" sz="2800" b="1">
                <a:solidFill>
                  <a:schemeClr val="bg1"/>
                </a:solidFill>
                <a:latin typeface="Arial" panose="020B0604020202020204" pitchFamily="34" charset="0"/>
                <a:cs typeface="Arial" panose="020B0604020202020204" pitchFamily="34" charset="0"/>
              </a:rPr>
            </a:br>
            <a:r>
              <a:rPr lang="en-US" sz="2800" b="1">
                <a:solidFill>
                  <a:schemeClr val="bg1"/>
                </a:solidFill>
                <a:latin typeface="Arial" panose="020B0604020202020204" pitchFamily="34" charset="0"/>
                <a:cs typeface="Arial" panose="020B0604020202020204" pitchFamily="34" charset="0"/>
              </a:rPr>
              <a:t>a dictum </a:t>
            </a:r>
            <a:r>
              <a:rPr lang="en-US" sz="2800" b="1" err="1">
                <a:solidFill>
                  <a:schemeClr val="bg1"/>
                </a:solidFill>
                <a:latin typeface="Arial" panose="020B0604020202020204" pitchFamily="34" charset="0"/>
                <a:cs typeface="Arial" panose="020B0604020202020204" pitchFamily="34" charset="0"/>
              </a:rPr>
              <a:t>mauris</a:t>
            </a:r>
            <a:r>
              <a:rPr lang="en-US" sz="2800" b="1">
                <a:solidFill>
                  <a:schemeClr val="bg1"/>
                </a:solidFill>
                <a:latin typeface="Arial" panose="020B0604020202020204" pitchFamily="34" charset="0"/>
                <a:cs typeface="Arial" panose="020B0604020202020204" pitchFamily="34" charset="0"/>
              </a:rPr>
              <a:t>. </a:t>
            </a:r>
            <a:r>
              <a:rPr lang="en-US" sz="2800" b="1" err="1">
                <a:solidFill>
                  <a:schemeClr val="bg1"/>
                </a:solidFill>
                <a:latin typeface="Arial" panose="020B0604020202020204" pitchFamily="34" charset="0"/>
                <a:cs typeface="Arial" panose="020B0604020202020204" pitchFamily="34" charset="0"/>
              </a:rPr>
              <a:t>Nullam</a:t>
            </a:r>
            <a:endParaRPr lang="en-US">
              <a:solidFill>
                <a:schemeClr val="bg1"/>
              </a:solidFill>
            </a:endParaRPr>
          </a:p>
          <a:p>
            <a:endParaRPr lang="en-US">
              <a:solidFill>
                <a:schemeClr val="bg1"/>
              </a:solidFill>
            </a:endParaRPr>
          </a:p>
        </p:txBody>
      </p:sp>
    </p:spTree>
    <p:extLst>
      <p:ext uri="{BB962C8B-B14F-4D97-AF65-F5344CB8AC3E}">
        <p14:creationId xmlns:p14="http://schemas.microsoft.com/office/powerpoint/2010/main" val="2398782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30ADAFB-CBF6-6526-0910-EE9142099AAE}"/>
              </a:ext>
            </a:extLst>
          </p:cNvPr>
          <p:cNvSpPr>
            <a:spLocks noGrp="1"/>
          </p:cNvSpPr>
          <p:nvPr>
            <p:ph type="pic" sz="quarter" idx="35"/>
          </p:nvPr>
        </p:nvSpPr>
        <p:spPr/>
        <p:txBody>
          <a:bodyPr/>
          <a:lstStyle/>
          <a:p>
            <a:endParaRPr lang="en-US"/>
          </a:p>
        </p:txBody>
      </p:sp>
      <p:sp>
        <p:nvSpPr>
          <p:cNvPr id="3" name="Content Placeholder 2">
            <a:extLst>
              <a:ext uri="{FF2B5EF4-FFF2-40B4-BE49-F238E27FC236}">
                <a16:creationId xmlns:a16="http://schemas.microsoft.com/office/drawing/2014/main" id="{2375BFDA-4C93-3C21-5CBB-33D4A6E3CA6F}"/>
              </a:ext>
            </a:extLst>
          </p:cNvPr>
          <p:cNvSpPr>
            <a:spLocks noGrp="1"/>
          </p:cNvSpPr>
          <p:nvPr>
            <p:ph sz="quarter" idx="11"/>
          </p:nvPr>
        </p:nvSpPr>
        <p:spPr/>
        <p:txBody>
          <a:bodyPr/>
          <a:lstStyle/>
          <a:p>
            <a:endParaRPr lang="en-US"/>
          </a:p>
        </p:txBody>
      </p:sp>
      <p:sp>
        <p:nvSpPr>
          <p:cNvPr id="4" name="Text Placeholder 3">
            <a:extLst>
              <a:ext uri="{FF2B5EF4-FFF2-40B4-BE49-F238E27FC236}">
                <a16:creationId xmlns:a16="http://schemas.microsoft.com/office/drawing/2014/main" id="{53D45CDA-616E-8989-D830-0631726BE0D1}"/>
              </a:ext>
            </a:extLst>
          </p:cNvPr>
          <p:cNvSpPr>
            <a:spLocks noGrp="1"/>
          </p:cNvSpPr>
          <p:nvPr>
            <p:ph type="body" sz="quarter" idx="21"/>
          </p:nvPr>
        </p:nvSpPr>
        <p:spPr/>
        <p:txBody>
          <a:bodyPr/>
          <a:lstStyle/>
          <a:p>
            <a:endParaRPr lang="en-US"/>
          </a:p>
        </p:txBody>
      </p:sp>
      <p:sp>
        <p:nvSpPr>
          <p:cNvPr id="5" name="Picture Placeholder 4">
            <a:extLst>
              <a:ext uri="{FF2B5EF4-FFF2-40B4-BE49-F238E27FC236}">
                <a16:creationId xmlns:a16="http://schemas.microsoft.com/office/drawing/2014/main" id="{1419BD7A-AFF0-8C62-2266-8BEE03C44599}"/>
              </a:ext>
            </a:extLst>
          </p:cNvPr>
          <p:cNvSpPr>
            <a:spLocks noGrp="1"/>
          </p:cNvSpPr>
          <p:nvPr>
            <p:ph type="pic" sz="quarter" idx="33"/>
          </p:nvPr>
        </p:nvSpPr>
        <p:spPr/>
        <p:txBody>
          <a:bodyPr/>
          <a:lstStyle/>
          <a:p>
            <a:endParaRPr lang="en-US"/>
          </a:p>
        </p:txBody>
      </p:sp>
      <p:sp>
        <p:nvSpPr>
          <p:cNvPr id="6" name="Text Placeholder 5">
            <a:extLst>
              <a:ext uri="{FF2B5EF4-FFF2-40B4-BE49-F238E27FC236}">
                <a16:creationId xmlns:a16="http://schemas.microsoft.com/office/drawing/2014/main" id="{B5A128F0-C0EC-E87D-E1AF-DB2EEAD98D66}"/>
              </a:ext>
            </a:extLst>
          </p:cNvPr>
          <p:cNvSpPr>
            <a:spLocks noGrp="1"/>
          </p:cNvSpPr>
          <p:nvPr>
            <p:ph type="body" sz="quarter" idx="43"/>
          </p:nvPr>
        </p:nvSpPr>
        <p:spPr/>
        <p:txBody>
          <a:bodyPr/>
          <a:lstStyle/>
          <a:p>
            <a:endParaRPr lang="en-US"/>
          </a:p>
        </p:txBody>
      </p:sp>
      <p:sp>
        <p:nvSpPr>
          <p:cNvPr id="7" name="Picture Placeholder 6">
            <a:extLst>
              <a:ext uri="{FF2B5EF4-FFF2-40B4-BE49-F238E27FC236}">
                <a16:creationId xmlns:a16="http://schemas.microsoft.com/office/drawing/2014/main" id="{FDDEF803-D733-FB3E-F094-878BA54E9FCE}"/>
              </a:ext>
            </a:extLst>
          </p:cNvPr>
          <p:cNvSpPr>
            <a:spLocks noGrp="1"/>
          </p:cNvSpPr>
          <p:nvPr>
            <p:ph type="pic" sz="quarter" idx="44"/>
          </p:nvPr>
        </p:nvSpPr>
        <p:spPr/>
        <p:txBody>
          <a:bodyPr/>
          <a:lstStyle/>
          <a:p>
            <a:endParaRPr lang="en-US"/>
          </a:p>
        </p:txBody>
      </p:sp>
      <p:sp>
        <p:nvSpPr>
          <p:cNvPr id="8" name="Text Placeholder 7">
            <a:extLst>
              <a:ext uri="{FF2B5EF4-FFF2-40B4-BE49-F238E27FC236}">
                <a16:creationId xmlns:a16="http://schemas.microsoft.com/office/drawing/2014/main" id="{0F00FCEC-6AE6-E1FA-CDA1-94E683C3EC57}"/>
              </a:ext>
            </a:extLst>
          </p:cNvPr>
          <p:cNvSpPr>
            <a:spLocks noGrp="1"/>
          </p:cNvSpPr>
          <p:nvPr>
            <p:ph type="body" sz="quarter" idx="46"/>
          </p:nvPr>
        </p:nvSpPr>
        <p:spPr/>
        <p:txBody>
          <a:bodyPr/>
          <a:lstStyle/>
          <a:p>
            <a:endParaRPr lang="en-US"/>
          </a:p>
        </p:txBody>
      </p:sp>
      <p:sp>
        <p:nvSpPr>
          <p:cNvPr id="9" name="Text Placeholder 8">
            <a:extLst>
              <a:ext uri="{FF2B5EF4-FFF2-40B4-BE49-F238E27FC236}">
                <a16:creationId xmlns:a16="http://schemas.microsoft.com/office/drawing/2014/main" id="{9DC20CC3-C40E-134E-313A-397C44ADC803}"/>
              </a:ext>
            </a:extLst>
          </p:cNvPr>
          <p:cNvSpPr>
            <a:spLocks noGrp="1"/>
          </p:cNvSpPr>
          <p:nvPr>
            <p:ph type="body" sz="quarter" idx="48"/>
          </p:nvPr>
        </p:nvSpPr>
        <p:spPr/>
        <p:txBody>
          <a:bodyPr/>
          <a:lstStyle/>
          <a:p>
            <a:endParaRPr lang="en-US"/>
          </a:p>
        </p:txBody>
      </p:sp>
      <p:sp>
        <p:nvSpPr>
          <p:cNvPr id="10" name="Text Placeholder 9">
            <a:extLst>
              <a:ext uri="{FF2B5EF4-FFF2-40B4-BE49-F238E27FC236}">
                <a16:creationId xmlns:a16="http://schemas.microsoft.com/office/drawing/2014/main" id="{563D281B-0D00-E7BD-9FE8-4B81AE114A92}"/>
              </a:ext>
            </a:extLst>
          </p:cNvPr>
          <p:cNvSpPr>
            <a:spLocks noGrp="1"/>
          </p:cNvSpPr>
          <p:nvPr>
            <p:ph type="body" sz="quarter" idx="47"/>
          </p:nvPr>
        </p:nvSpPr>
        <p:spPr/>
        <p:txBody>
          <a:bodyPr/>
          <a:lstStyle/>
          <a:p>
            <a:endParaRPr lang="en-US"/>
          </a:p>
        </p:txBody>
      </p:sp>
    </p:spTree>
    <p:extLst>
      <p:ext uri="{BB962C8B-B14F-4D97-AF65-F5344CB8AC3E}">
        <p14:creationId xmlns:p14="http://schemas.microsoft.com/office/powerpoint/2010/main" val="1434684360"/>
      </p:ext>
    </p:extLst>
  </p:cSld>
  <p:clrMapOvr>
    <a:masterClrMapping/>
  </p:clrMapOvr>
</p:sld>
</file>

<file path=ppt/theme/theme1.xml><?xml version="1.0" encoding="utf-8"?>
<a:theme xmlns:a="http://schemas.openxmlformats.org/drawingml/2006/main" name="St Georges primary">
  <a:themeElements>
    <a:clrScheme name="Custom 30">
      <a:dk1>
        <a:srgbClr val="000000"/>
      </a:dk1>
      <a:lt1>
        <a:srgbClr val="F5F5F5"/>
      </a:lt1>
      <a:dk2>
        <a:srgbClr val="898A89"/>
      </a:dk2>
      <a:lt2>
        <a:srgbClr val="D61726"/>
      </a:lt2>
      <a:accent1>
        <a:srgbClr val="009971"/>
      </a:accent1>
      <a:accent2>
        <a:srgbClr val="D61726"/>
      </a:accent2>
      <a:accent3>
        <a:srgbClr val="000000"/>
      </a:accent3>
      <a:accent4>
        <a:srgbClr val="009971"/>
      </a:accent4>
      <a:accent5>
        <a:srgbClr val="D61726"/>
      </a:accent5>
      <a:accent6>
        <a:srgbClr val="009971"/>
      </a:accent6>
      <a:hlink>
        <a:srgbClr val="009971"/>
      </a:hlink>
      <a:folHlink>
        <a:srgbClr val="898A89"/>
      </a:folHlink>
    </a:clrScheme>
    <a:fontScheme name="St George's">
      <a:majorFont>
        <a:latin typeface="Arial"/>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spAutoFit/>
      </a:bodyPr>
      <a:lstStyle>
        <a:defPPr algn="l">
          <a:defRPr sz="3600" b="0" i="0" dirty="0" err="1" smtClean="0">
            <a:solidFill>
              <a:schemeClr val="tx1"/>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St Georges" id="{C7459C21-F6E5-408C-B10A-D92D50B247E0}" vid="{038CBCEF-A087-4B0E-8DA2-085523AA80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5054</TotalTime>
  <Words>1133</Words>
  <Application>Microsoft Macintosh PowerPoint</Application>
  <PresentationFormat>Custom</PresentationFormat>
  <Paragraphs>59</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St Georges primary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REPLACE WITH POWERPOINT TITLE</dc:title>
  <dc:creator>Jonathan Appleyard</dc:creator>
  <cp:lastModifiedBy>Justin Swarbrick</cp:lastModifiedBy>
  <cp:revision>46</cp:revision>
  <dcterms:created xsi:type="dcterms:W3CDTF">2022-04-21T14:06:13Z</dcterms:created>
  <dcterms:modified xsi:type="dcterms:W3CDTF">2025-03-06T13:43:14Z</dcterms:modified>
</cp:coreProperties>
</file>