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64" r:id="rId2"/>
    <p:sldId id="263" r:id="rId3"/>
    <p:sldId id="261" r:id="rId4"/>
    <p:sldId id="262" r:id="rId5"/>
  </p:sldIdLst>
  <p:sldSz cx="42767250" cy="30275213"/>
  <p:notesSz cx="6858000" cy="9144000"/>
  <p:defaultTextStyle>
    <a:defPPr>
      <a:defRPr lang="en-US"/>
    </a:defPPr>
    <a:lvl1pPr marL="0" algn="l" defTabSz="2981138" rtl="0" eaLnBrk="1" latinLnBrk="0" hangingPunct="1">
      <a:defRPr sz="5869" kern="1200">
        <a:solidFill>
          <a:schemeClr val="tx1"/>
        </a:solidFill>
        <a:latin typeface="+mn-lt"/>
        <a:ea typeface="+mn-ea"/>
        <a:cs typeface="+mn-cs"/>
      </a:defRPr>
    </a:lvl1pPr>
    <a:lvl2pPr marL="1490569" algn="l" defTabSz="2981138" rtl="0" eaLnBrk="1" latinLnBrk="0" hangingPunct="1">
      <a:defRPr sz="5869" kern="1200">
        <a:solidFill>
          <a:schemeClr val="tx1"/>
        </a:solidFill>
        <a:latin typeface="+mn-lt"/>
        <a:ea typeface="+mn-ea"/>
        <a:cs typeface="+mn-cs"/>
      </a:defRPr>
    </a:lvl2pPr>
    <a:lvl3pPr marL="2981138" algn="l" defTabSz="2981138" rtl="0" eaLnBrk="1" latinLnBrk="0" hangingPunct="1">
      <a:defRPr sz="5869" kern="1200">
        <a:solidFill>
          <a:schemeClr val="tx1"/>
        </a:solidFill>
        <a:latin typeface="+mn-lt"/>
        <a:ea typeface="+mn-ea"/>
        <a:cs typeface="+mn-cs"/>
      </a:defRPr>
    </a:lvl3pPr>
    <a:lvl4pPr marL="4471707" algn="l" defTabSz="2981138" rtl="0" eaLnBrk="1" latinLnBrk="0" hangingPunct="1">
      <a:defRPr sz="5869" kern="1200">
        <a:solidFill>
          <a:schemeClr val="tx1"/>
        </a:solidFill>
        <a:latin typeface="+mn-lt"/>
        <a:ea typeface="+mn-ea"/>
        <a:cs typeface="+mn-cs"/>
      </a:defRPr>
    </a:lvl4pPr>
    <a:lvl5pPr marL="5962275" algn="l" defTabSz="2981138" rtl="0" eaLnBrk="1" latinLnBrk="0" hangingPunct="1">
      <a:defRPr sz="5869" kern="1200">
        <a:solidFill>
          <a:schemeClr val="tx1"/>
        </a:solidFill>
        <a:latin typeface="+mn-lt"/>
        <a:ea typeface="+mn-ea"/>
        <a:cs typeface="+mn-cs"/>
      </a:defRPr>
    </a:lvl5pPr>
    <a:lvl6pPr marL="7452847" algn="l" defTabSz="2981138" rtl="0" eaLnBrk="1" latinLnBrk="0" hangingPunct="1">
      <a:defRPr sz="5869" kern="1200">
        <a:solidFill>
          <a:schemeClr val="tx1"/>
        </a:solidFill>
        <a:latin typeface="+mn-lt"/>
        <a:ea typeface="+mn-ea"/>
        <a:cs typeface="+mn-cs"/>
      </a:defRPr>
    </a:lvl6pPr>
    <a:lvl7pPr marL="8943416" algn="l" defTabSz="2981138" rtl="0" eaLnBrk="1" latinLnBrk="0" hangingPunct="1">
      <a:defRPr sz="5869" kern="1200">
        <a:solidFill>
          <a:schemeClr val="tx1"/>
        </a:solidFill>
        <a:latin typeface="+mn-lt"/>
        <a:ea typeface="+mn-ea"/>
        <a:cs typeface="+mn-cs"/>
      </a:defRPr>
    </a:lvl7pPr>
    <a:lvl8pPr marL="10433985" algn="l" defTabSz="2981138" rtl="0" eaLnBrk="1" latinLnBrk="0" hangingPunct="1">
      <a:defRPr sz="5869" kern="1200">
        <a:solidFill>
          <a:schemeClr val="tx1"/>
        </a:solidFill>
        <a:latin typeface="+mn-lt"/>
        <a:ea typeface="+mn-ea"/>
        <a:cs typeface="+mn-cs"/>
      </a:defRPr>
    </a:lvl8pPr>
    <a:lvl9pPr marL="11924554" algn="l" defTabSz="2981138" rtl="0" eaLnBrk="1" latinLnBrk="0" hangingPunct="1">
      <a:defRPr sz="586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F5EB"/>
    <a:srgbClr val="009972"/>
    <a:srgbClr val="008569"/>
    <a:srgbClr val="FFFFFF"/>
    <a:srgbClr val="002B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BF452F-1E98-3F4E-9AA2-4999BB721615}" v="4" dt="2025-03-06T13:10:23.0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45"/>
    <p:restoredTop sz="94658"/>
  </p:normalViewPr>
  <p:slideViewPr>
    <p:cSldViewPr snapToGrid="0">
      <p:cViewPr>
        <p:scale>
          <a:sx n="45" d="100"/>
          <a:sy n="45" d="100"/>
        </p:scale>
        <p:origin x="2000" y="2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stin Swarbrick" userId="72594edf-c8ba-4daa-98db-94fbf29e8524" providerId="ADAL" clId="{76665117-3CC3-8F4C-AA95-CEDA78DA0B33}"/>
    <pc:docChg chg="undo redo custSel addSld delSld modSld sldOrd modMainMaster">
      <pc:chgData name="Justin Swarbrick" userId="72594edf-c8ba-4daa-98db-94fbf29e8524" providerId="ADAL" clId="{76665117-3CC3-8F4C-AA95-CEDA78DA0B33}" dt="2024-12-13T12:45:18.529" v="1646" actId="20577"/>
      <pc:docMkLst>
        <pc:docMk/>
      </pc:docMkLst>
      <pc:sldChg chg="del">
        <pc:chgData name="Justin Swarbrick" userId="72594edf-c8ba-4daa-98db-94fbf29e8524" providerId="ADAL" clId="{76665117-3CC3-8F4C-AA95-CEDA78DA0B33}" dt="2024-12-12T22:23:55.578" v="131" actId="2696"/>
        <pc:sldMkLst>
          <pc:docMk/>
          <pc:sldMk cId="1058899945" sldId="257"/>
        </pc:sldMkLst>
      </pc:sldChg>
      <pc:sldChg chg="del">
        <pc:chgData name="Justin Swarbrick" userId="72594edf-c8ba-4daa-98db-94fbf29e8524" providerId="ADAL" clId="{76665117-3CC3-8F4C-AA95-CEDA78DA0B33}" dt="2024-12-12T22:28:20.840" v="153" actId="2696"/>
        <pc:sldMkLst>
          <pc:docMk/>
          <pc:sldMk cId="1155202093" sldId="258"/>
        </pc:sldMkLst>
      </pc:sldChg>
      <pc:sldChg chg="addSp delSp modSp del mod">
        <pc:chgData name="Justin Swarbrick" userId="72594edf-c8ba-4daa-98db-94fbf29e8524" providerId="ADAL" clId="{76665117-3CC3-8F4C-AA95-CEDA78DA0B33}" dt="2024-12-13T10:07:41.754" v="1535" actId="2696"/>
        <pc:sldMkLst>
          <pc:docMk/>
          <pc:sldMk cId="3818839014" sldId="259"/>
        </pc:sldMkLst>
      </pc:sldChg>
      <pc:sldChg chg="addSp delSp modSp del mod ord">
        <pc:chgData name="Justin Swarbrick" userId="72594edf-c8ba-4daa-98db-94fbf29e8524" providerId="ADAL" clId="{76665117-3CC3-8F4C-AA95-CEDA78DA0B33}" dt="2024-12-12T23:43:10.055" v="1342" actId="2696"/>
        <pc:sldMkLst>
          <pc:docMk/>
          <pc:sldMk cId="2679630291" sldId="260"/>
        </pc:sldMkLst>
      </pc:sldChg>
      <pc:sldChg chg="delSp new del mod">
        <pc:chgData name="Justin Swarbrick" userId="72594edf-c8ba-4daa-98db-94fbf29e8524" providerId="ADAL" clId="{76665117-3CC3-8F4C-AA95-CEDA78DA0B33}" dt="2024-12-12T22:27:48.532" v="147" actId="2696"/>
        <pc:sldMkLst>
          <pc:docMk/>
          <pc:sldMk cId="704007502" sldId="261"/>
        </pc:sldMkLst>
      </pc:sldChg>
      <pc:sldChg chg="delSp modSp new mod">
        <pc:chgData name="Justin Swarbrick" userId="72594edf-c8ba-4daa-98db-94fbf29e8524" providerId="ADAL" clId="{76665117-3CC3-8F4C-AA95-CEDA78DA0B33}" dt="2024-12-13T10:06:39.827" v="1530" actId="20577"/>
        <pc:sldMkLst>
          <pc:docMk/>
          <pc:sldMk cId="2887477476" sldId="261"/>
        </pc:sldMkLst>
        <pc:spChg chg="mod">
          <ac:chgData name="Justin Swarbrick" userId="72594edf-c8ba-4daa-98db-94fbf29e8524" providerId="ADAL" clId="{76665117-3CC3-8F4C-AA95-CEDA78DA0B33}" dt="2024-12-12T23:00:37.675" v="714" actId="20577"/>
          <ac:spMkLst>
            <pc:docMk/>
            <pc:sldMk cId="2887477476" sldId="261"/>
            <ac:spMk id="7" creationId="{319239F5-EA35-6660-03BE-CFB3CC6E0663}"/>
          </ac:spMkLst>
        </pc:spChg>
        <pc:spChg chg="mod">
          <ac:chgData name="Justin Swarbrick" userId="72594edf-c8ba-4daa-98db-94fbf29e8524" providerId="ADAL" clId="{76665117-3CC3-8F4C-AA95-CEDA78DA0B33}" dt="2024-12-12T22:29:47.301" v="160" actId="14100"/>
          <ac:spMkLst>
            <pc:docMk/>
            <pc:sldMk cId="2887477476" sldId="261"/>
            <ac:spMk id="9" creationId="{53D1EC10-2936-9EFB-799C-62C630CFC789}"/>
          </ac:spMkLst>
        </pc:spChg>
        <pc:spChg chg="mod">
          <ac:chgData name="Justin Swarbrick" userId="72594edf-c8ba-4daa-98db-94fbf29e8524" providerId="ADAL" clId="{76665117-3CC3-8F4C-AA95-CEDA78DA0B33}" dt="2024-12-13T10:06:39.827" v="1530" actId="20577"/>
          <ac:spMkLst>
            <pc:docMk/>
            <pc:sldMk cId="2887477476" sldId="261"/>
            <ac:spMk id="10" creationId="{806D2C69-2A18-3E09-4B54-9DBB562E3682}"/>
          </ac:spMkLst>
        </pc:spChg>
      </pc:sldChg>
      <pc:sldChg chg="addSp delSp modSp add mod">
        <pc:chgData name="Justin Swarbrick" userId="72594edf-c8ba-4daa-98db-94fbf29e8524" providerId="ADAL" clId="{76665117-3CC3-8F4C-AA95-CEDA78DA0B33}" dt="2024-12-13T10:05:37.010" v="1513" actId="20577"/>
        <pc:sldMkLst>
          <pc:docMk/>
          <pc:sldMk cId="620010167" sldId="262"/>
        </pc:sldMkLst>
        <pc:spChg chg="add mod">
          <ac:chgData name="Justin Swarbrick" userId="72594edf-c8ba-4daa-98db-94fbf29e8524" providerId="ADAL" clId="{76665117-3CC3-8F4C-AA95-CEDA78DA0B33}" dt="2024-12-12T23:16:25.692" v="932" actId="255"/>
          <ac:spMkLst>
            <pc:docMk/>
            <pc:sldMk cId="620010167" sldId="262"/>
            <ac:spMk id="3" creationId="{8D9F77B0-B68A-D6B1-34BB-1C635C696458}"/>
          </ac:spMkLst>
        </pc:spChg>
        <pc:spChg chg="mod">
          <ac:chgData name="Justin Swarbrick" userId="72594edf-c8ba-4daa-98db-94fbf29e8524" providerId="ADAL" clId="{76665117-3CC3-8F4C-AA95-CEDA78DA0B33}" dt="2024-12-12T23:36:13.539" v="1162" actId="20577"/>
          <ac:spMkLst>
            <pc:docMk/>
            <pc:sldMk cId="620010167" sldId="262"/>
            <ac:spMk id="7" creationId="{83BB7088-4CF8-DC98-A950-E1DDF4B76FBE}"/>
          </ac:spMkLst>
        </pc:spChg>
        <pc:spChg chg="add mod">
          <ac:chgData name="Justin Swarbrick" userId="72594edf-c8ba-4daa-98db-94fbf29e8524" providerId="ADAL" clId="{76665117-3CC3-8F4C-AA95-CEDA78DA0B33}" dt="2024-12-12T23:37:41.192" v="1163" actId="20577"/>
          <ac:spMkLst>
            <pc:docMk/>
            <pc:sldMk cId="620010167" sldId="262"/>
            <ac:spMk id="12" creationId="{BC40DF67-349C-B28C-11A8-A733CFFC6E79}"/>
          </ac:spMkLst>
        </pc:spChg>
        <pc:spChg chg="add mod">
          <ac:chgData name="Justin Swarbrick" userId="72594edf-c8ba-4daa-98db-94fbf29e8524" providerId="ADAL" clId="{76665117-3CC3-8F4C-AA95-CEDA78DA0B33}" dt="2024-12-13T10:05:06.857" v="1511" actId="692"/>
          <ac:spMkLst>
            <pc:docMk/>
            <pc:sldMk cId="620010167" sldId="262"/>
            <ac:spMk id="13" creationId="{E45000A7-70C3-C26D-B976-64381F6F9054}"/>
          </ac:spMkLst>
        </pc:spChg>
        <pc:spChg chg="add mod">
          <ac:chgData name="Justin Swarbrick" userId="72594edf-c8ba-4daa-98db-94fbf29e8524" providerId="ADAL" clId="{76665117-3CC3-8F4C-AA95-CEDA78DA0B33}" dt="2024-12-13T10:03:56.977" v="1505" actId="2085"/>
          <ac:spMkLst>
            <pc:docMk/>
            <pc:sldMk cId="620010167" sldId="262"/>
            <ac:spMk id="14" creationId="{DB56C37D-C19B-6A02-5B57-B500D46AFECC}"/>
          </ac:spMkLst>
        </pc:spChg>
        <pc:spChg chg="add mod">
          <ac:chgData name="Justin Swarbrick" userId="72594edf-c8ba-4daa-98db-94fbf29e8524" providerId="ADAL" clId="{76665117-3CC3-8F4C-AA95-CEDA78DA0B33}" dt="2024-12-13T10:05:37.010" v="1513" actId="20577"/>
          <ac:spMkLst>
            <pc:docMk/>
            <pc:sldMk cId="620010167" sldId="262"/>
            <ac:spMk id="15" creationId="{EB35ECE9-8283-85B5-5EEA-32E836653F2D}"/>
          </ac:spMkLst>
        </pc:spChg>
        <pc:spChg chg="add mod">
          <ac:chgData name="Justin Swarbrick" userId="72594edf-c8ba-4daa-98db-94fbf29e8524" providerId="ADAL" clId="{76665117-3CC3-8F4C-AA95-CEDA78DA0B33}" dt="2024-12-12T22:33:41.206" v="204" actId="767"/>
          <ac:spMkLst>
            <pc:docMk/>
            <pc:sldMk cId="620010167" sldId="262"/>
            <ac:spMk id="16" creationId="{37480DC1-4E93-F382-65D1-EF3580D8746A}"/>
          </ac:spMkLst>
        </pc:spChg>
        <pc:spChg chg="add mod">
          <ac:chgData name="Justin Swarbrick" userId="72594edf-c8ba-4daa-98db-94fbf29e8524" providerId="ADAL" clId="{76665117-3CC3-8F4C-AA95-CEDA78DA0B33}" dt="2024-12-13T10:04:52.130" v="1507" actId="692"/>
          <ac:spMkLst>
            <pc:docMk/>
            <pc:sldMk cId="620010167" sldId="262"/>
            <ac:spMk id="17" creationId="{EB266CCD-9400-87FF-5F29-31D954C6BDD0}"/>
          </ac:spMkLst>
        </pc:spChg>
        <pc:spChg chg="add mod">
          <ac:chgData name="Justin Swarbrick" userId="72594edf-c8ba-4daa-98db-94fbf29e8524" providerId="ADAL" clId="{76665117-3CC3-8F4C-AA95-CEDA78DA0B33}" dt="2024-12-13T10:04:55.217" v="1508" actId="692"/>
          <ac:spMkLst>
            <pc:docMk/>
            <pc:sldMk cId="620010167" sldId="262"/>
            <ac:spMk id="18" creationId="{D3A410FA-388A-A2AD-2CE6-F6FE17EFA588}"/>
          </ac:spMkLst>
        </pc:spChg>
        <pc:spChg chg="add mod">
          <ac:chgData name="Justin Swarbrick" userId="72594edf-c8ba-4daa-98db-94fbf29e8524" providerId="ADAL" clId="{76665117-3CC3-8F4C-AA95-CEDA78DA0B33}" dt="2024-12-13T10:04:58.799" v="1509" actId="692"/>
          <ac:spMkLst>
            <pc:docMk/>
            <pc:sldMk cId="620010167" sldId="262"/>
            <ac:spMk id="19" creationId="{D787FA90-6F05-948A-4DD3-59C4D53337CA}"/>
          </ac:spMkLst>
        </pc:spChg>
        <pc:spChg chg="add mod">
          <ac:chgData name="Justin Swarbrick" userId="72594edf-c8ba-4daa-98db-94fbf29e8524" providerId="ADAL" clId="{76665117-3CC3-8F4C-AA95-CEDA78DA0B33}" dt="2024-12-13T10:05:02.320" v="1510" actId="692"/>
          <ac:spMkLst>
            <pc:docMk/>
            <pc:sldMk cId="620010167" sldId="262"/>
            <ac:spMk id="20" creationId="{45509713-042B-A76B-D1D5-3C32E226CD97}"/>
          </ac:spMkLst>
        </pc:spChg>
        <pc:spChg chg="add mod">
          <ac:chgData name="Justin Swarbrick" userId="72594edf-c8ba-4daa-98db-94fbf29e8524" providerId="ADAL" clId="{76665117-3CC3-8F4C-AA95-CEDA78DA0B33}" dt="2024-12-12T23:13:57.159" v="894" actId="1076"/>
          <ac:spMkLst>
            <pc:docMk/>
            <pc:sldMk cId="620010167" sldId="262"/>
            <ac:spMk id="21" creationId="{E3DDBD54-49B3-EB80-7D9E-281234696EE4}"/>
          </ac:spMkLst>
        </pc:spChg>
        <pc:spChg chg="add mod">
          <ac:chgData name="Justin Swarbrick" userId="72594edf-c8ba-4daa-98db-94fbf29e8524" providerId="ADAL" clId="{76665117-3CC3-8F4C-AA95-CEDA78DA0B33}" dt="2024-12-12T23:13:57.159" v="894" actId="1076"/>
          <ac:spMkLst>
            <pc:docMk/>
            <pc:sldMk cId="620010167" sldId="262"/>
            <ac:spMk id="23" creationId="{962FC8C0-24BE-84F6-0746-C311081FABDA}"/>
          </ac:spMkLst>
        </pc:spChg>
        <pc:spChg chg="add mod">
          <ac:chgData name="Justin Swarbrick" userId="72594edf-c8ba-4daa-98db-94fbf29e8524" providerId="ADAL" clId="{76665117-3CC3-8F4C-AA95-CEDA78DA0B33}" dt="2024-12-12T23:47:15.015" v="1385" actId="14100"/>
          <ac:spMkLst>
            <pc:docMk/>
            <pc:sldMk cId="620010167" sldId="262"/>
            <ac:spMk id="25" creationId="{C31A9642-A853-76C6-ABA0-50DC62967D51}"/>
          </ac:spMkLst>
        </pc:spChg>
        <pc:spChg chg="add mod">
          <ac:chgData name="Justin Swarbrick" userId="72594edf-c8ba-4daa-98db-94fbf29e8524" providerId="ADAL" clId="{76665117-3CC3-8F4C-AA95-CEDA78DA0B33}" dt="2024-12-12T23:47:40.893" v="1439" actId="20577"/>
          <ac:spMkLst>
            <pc:docMk/>
            <pc:sldMk cId="620010167" sldId="262"/>
            <ac:spMk id="26" creationId="{5506299C-BEC6-8AFD-BE90-1D5160182AE3}"/>
          </ac:spMkLst>
        </pc:spChg>
      </pc:sldChg>
      <pc:sldChg chg="delSp new del mod">
        <pc:chgData name="Justin Swarbrick" userId="72594edf-c8ba-4daa-98db-94fbf29e8524" providerId="ADAL" clId="{76665117-3CC3-8F4C-AA95-CEDA78DA0B33}" dt="2024-12-12T22:27:49.421" v="148" actId="2696"/>
        <pc:sldMkLst>
          <pc:docMk/>
          <pc:sldMk cId="3584223621" sldId="262"/>
        </pc:sldMkLst>
      </pc:sldChg>
      <pc:sldChg chg="addSp delSp modSp add mod ord modClrScheme chgLayout">
        <pc:chgData name="Justin Swarbrick" userId="72594edf-c8ba-4daa-98db-94fbf29e8524" providerId="ADAL" clId="{76665117-3CC3-8F4C-AA95-CEDA78DA0B33}" dt="2024-12-13T12:45:18.529" v="1646" actId="20577"/>
        <pc:sldMkLst>
          <pc:docMk/>
          <pc:sldMk cId="1366387988" sldId="263"/>
        </pc:sldMkLst>
        <pc:spChg chg="mod ord">
          <ac:chgData name="Justin Swarbrick" userId="72594edf-c8ba-4daa-98db-94fbf29e8524" providerId="ADAL" clId="{76665117-3CC3-8F4C-AA95-CEDA78DA0B33}" dt="2024-12-12T23:35:08.218" v="1102" actId="20577"/>
          <ac:spMkLst>
            <pc:docMk/>
            <pc:sldMk cId="1366387988" sldId="263"/>
            <ac:spMk id="3" creationId="{84FC56E3-E387-651B-B6CC-19A988D5C914}"/>
          </ac:spMkLst>
        </pc:spChg>
        <pc:spChg chg="mod ord">
          <ac:chgData name="Justin Swarbrick" userId="72594edf-c8ba-4daa-98db-94fbf29e8524" providerId="ADAL" clId="{76665117-3CC3-8F4C-AA95-CEDA78DA0B33}" dt="2024-12-13T12:45:18.529" v="1646" actId="20577"/>
          <ac:spMkLst>
            <pc:docMk/>
            <pc:sldMk cId="1366387988" sldId="263"/>
            <ac:spMk id="7" creationId="{DE022FED-1A18-CC8F-6D6F-D7170E89D211}"/>
          </ac:spMkLst>
        </pc:spChg>
        <pc:spChg chg="mod">
          <ac:chgData name="Justin Swarbrick" userId="72594edf-c8ba-4daa-98db-94fbf29e8524" providerId="ADAL" clId="{76665117-3CC3-8F4C-AA95-CEDA78DA0B33}" dt="2024-12-12T23:26:54.397" v="1018" actId="14100"/>
          <ac:spMkLst>
            <pc:docMk/>
            <pc:sldMk cId="1366387988" sldId="263"/>
            <ac:spMk id="12" creationId="{41719F42-5DEA-8F82-A310-B98E428A67E4}"/>
          </ac:spMkLst>
        </pc:spChg>
        <pc:spChg chg="mod">
          <ac:chgData name="Justin Swarbrick" userId="72594edf-c8ba-4daa-98db-94fbf29e8524" providerId="ADAL" clId="{76665117-3CC3-8F4C-AA95-CEDA78DA0B33}" dt="2024-12-13T10:05:49.442" v="1514" actId="692"/>
          <ac:spMkLst>
            <pc:docMk/>
            <pc:sldMk cId="1366387988" sldId="263"/>
            <ac:spMk id="13" creationId="{BDF9F6DC-CF13-2AF5-DBAE-4F4ECE31E218}"/>
          </ac:spMkLst>
        </pc:spChg>
        <pc:spChg chg="mod">
          <ac:chgData name="Justin Swarbrick" userId="72594edf-c8ba-4daa-98db-94fbf29e8524" providerId="ADAL" clId="{76665117-3CC3-8F4C-AA95-CEDA78DA0B33}" dt="2024-12-13T10:03:26.580" v="1502" actId="2085"/>
          <ac:spMkLst>
            <pc:docMk/>
            <pc:sldMk cId="1366387988" sldId="263"/>
            <ac:spMk id="14" creationId="{277408D7-889E-51CD-1339-48DA70EC142A}"/>
          </ac:spMkLst>
        </pc:spChg>
        <pc:spChg chg="mod">
          <ac:chgData name="Justin Swarbrick" userId="72594edf-c8ba-4daa-98db-94fbf29e8524" providerId="ADAL" clId="{76665117-3CC3-8F4C-AA95-CEDA78DA0B33}" dt="2024-12-13T10:09:34.894" v="1595"/>
          <ac:spMkLst>
            <pc:docMk/>
            <pc:sldMk cId="1366387988" sldId="263"/>
            <ac:spMk id="15" creationId="{82539C7D-006A-D2A0-11B1-94B717DCA385}"/>
          </ac:spMkLst>
        </pc:spChg>
        <pc:spChg chg="mod">
          <ac:chgData name="Justin Swarbrick" userId="72594edf-c8ba-4daa-98db-94fbf29e8524" providerId="ADAL" clId="{76665117-3CC3-8F4C-AA95-CEDA78DA0B33}" dt="2024-12-13T10:05:49.442" v="1514" actId="692"/>
          <ac:spMkLst>
            <pc:docMk/>
            <pc:sldMk cId="1366387988" sldId="263"/>
            <ac:spMk id="17" creationId="{56513A73-207E-324E-8BAF-586FA3487789}"/>
          </ac:spMkLst>
        </pc:spChg>
        <pc:spChg chg="mod">
          <ac:chgData name="Justin Swarbrick" userId="72594edf-c8ba-4daa-98db-94fbf29e8524" providerId="ADAL" clId="{76665117-3CC3-8F4C-AA95-CEDA78DA0B33}" dt="2024-12-13T10:05:49.442" v="1514" actId="692"/>
          <ac:spMkLst>
            <pc:docMk/>
            <pc:sldMk cId="1366387988" sldId="263"/>
            <ac:spMk id="18" creationId="{B14F6072-4547-A20A-1E21-19BBA843C265}"/>
          </ac:spMkLst>
        </pc:spChg>
        <pc:spChg chg="mod">
          <ac:chgData name="Justin Swarbrick" userId="72594edf-c8ba-4daa-98db-94fbf29e8524" providerId="ADAL" clId="{76665117-3CC3-8F4C-AA95-CEDA78DA0B33}" dt="2024-12-13T10:08:40.751" v="1591" actId="20577"/>
          <ac:spMkLst>
            <pc:docMk/>
            <pc:sldMk cId="1366387988" sldId="263"/>
            <ac:spMk id="19" creationId="{9C440062-AFA0-79B7-9D64-9E694C4D2FA3}"/>
          </ac:spMkLst>
        </pc:spChg>
        <pc:spChg chg="mod">
          <ac:chgData name="Justin Swarbrick" userId="72594edf-c8ba-4daa-98db-94fbf29e8524" providerId="ADAL" clId="{76665117-3CC3-8F4C-AA95-CEDA78DA0B33}" dt="2024-12-13T10:05:53.911" v="1515" actId="692"/>
          <ac:spMkLst>
            <pc:docMk/>
            <pc:sldMk cId="1366387988" sldId="263"/>
            <ac:spMk id="20" creationId="{360424FF-5048-DC2D-08DB-A354B0770CCD}"/>
          </ac:spMkLst>
        </pc:spChg>
        <pc:spChg chg="mod">
          <ac:chgData name="Justin Swarbrick" userId="72594edf-c8ba-4daa-98db-94fbf29e8524" providerId="ADAL" clId="{76665117-3CC3-8F4C-AA95-CEDA78DA0B33}" dt="2024-12-13T10:03:45.853" v="1504" actId="1035"/>
          <ac:spMkLst>
            <pc:docMk/>
            <pc:sldMk cId="1366387988" sldId="263"/>
            <ac:spMk id="21" creationId="{3E40FE3A-5E3A-380D-B847-0FE112AF43C2}"/>
          </ac:spMkLst>
        </pc:spChg>
        <pc:spChg chg="mod">
          <ac:chgData name="Justin Swarbrick" userId="72594edf-c8ba-4daa-98db-94fbf29e8524" providerId="ADAL" clId="{76665117-3CC3-8F4C-AA95-CEDA78DA0B33}" dt="2024-12-12T23:31:32.012" v="1074" actId="20577"/>
          <ac:spMkLst>
            <pc:docMk/>
            <pc:sldMk cId="1366387988" sldId="263"/>
            <ac:spMk id="23" creationId="{E1025DF5-2141-C338-D3DA-DB4439B1092D}"/>
          </ac:spMkLst>
        </pc:spChg>
        <pc:spChg chg="add mod ord">
          <ac:chgData name="Justin Swarbrick" userId="72594edf-c8ba-4daa-98db-94fbf29e8524" providerId="ADAL" clId="{76665117-3CC3-8F4C-AA95-CEDA78DA0B33}" dt="2024-12-12T23:35:59.184" v="1155" actId="20577"/>
          <ac:spMkLst>
            <pc:docMk/>
            <pc:sldMk cId="1366387988" sldId="263"/>
            <ac:spMk id="25" creationId="{8D0D0A7F-635D-0F37-BBE3-F62BBB766A18}"/>
          </ac:spMkLst>
        </pc:spChg>
        <pc:spChg chg="add mod ord">
          <ac:chgData name="Justin Swarbrick" userId="72594edf-c8ba-4daa-98db-94fbf29e8524" providerId="ADAL" clId="{76665117-3CC3-8F4C-AA95-CEDA78DA0B33}" dt="2024-12-12T23:21:06.036" v="943" actId="700"/>
          <ac:spMkLst>
            <pc:docMk/>
            <pc:sldMk cId="1366387988" sldId="263"/>
            <ac:spMk id="31" creationId="{CF9D45BB-D151-21AD-CE09-CD0A9CF9A98B}"/>
          </ac:spMkLst>
        </pc:spChg>
        <pc:spChg chg="add mod">
          <ac:chgData name="Justin Swarbrick" userId="72594edf-c8ba-4daa-98db-94fbf29e8524" providerId="ADAL" clId="{76665117-3CC3-8F4C-AA95-CEDA78DA0B33}" dt="2024-12-12T23:41:45.007" v="1341" actId="20577"/>
          <ac:spMkLst>
            <pc:docMk/>
            <pc:sldMk cId="1366387988" sldId="263"/>
            <ac:spMk id="32" creationId="{89ACFE8E-0853-DD76-716B-D69F500DB310}"/>
          </ac:spMkLst>
        </pc:spChg>
        <pc:spChg chg="add mod">
          <ac:chgData name="Justin Swarbrick" userId="72594edf-c8ba-4daa-98db-94fbf29e8524" providerId="ADAL" clId="{76665117-3CC3-8F4C-AA95-CEDA78DA0B33}" dt="2024-12-12T23:49:54.582" v="1501" actId="20577"/>
          <ac:spMkLst>
            <pc:docMk/>
            <pc:sldMk cId="1366387988" sldId="263"/>
            <ac:spMk id="34" creationId="{FE89080E-8F25-DE8E-A101-3B126B604EDB}"/>
          </ac:spMkLst>
        </pc:spChg>
      </pc:sldChg>
      <pc:sldChg chg="delSp new del mod">
        <pc:chgData name="Justin Swarbrick" userId="72594edf-c8ba-4daa-98db-94fbf29e8524" providerId="ADAL" clId="{76665117-3CC3-8F4C-AA95-CEDA78DA0B33}" dt="2024-12-12T23:11:34.778" v="882" actId="2696"/>
        <pc:sldMkLst>
          <pc:docMk/>
          <pc:sldMk cId="4226280175" sldId="263"/>
        </pc:sldMkLst>
      </pc:sldChg>
      <pc:sldChg chg="modSp new mod">
        <pc:chgData name="Justin Swarbrick" userId="72594edf-c8ba-4daa-98db-94fbf29e8524" providerId="ADAL" clId="{76665117-3CC3-8F4C-AA95-CEDA78DA0B33}" dt="2024-12-13T10:07:48.425" v="1548" actId="20577"/>
        <pc:sldMkLst>
          <pc:docMk/>
          <pc:sldMk cId="2273078596" sldId="264"/>
        </pc:sldMkLst>
        <pc:spChg chg="mod">
          <ac:chgData name="Justin Swarbrick" userId="72594edf-c8ba-4daa-98db-94fbf29e8524" providerId="ADAL" clId="{76665117-3CC3-8F4C-AA95-CEDA78DA0B33}" dt="2024-12-13T10:07:48.425" v="1548" actId="20577"/>
          <ac:spMkLst>
            <pc:docMk/>
            <pc:sldMk cId="2273078596" sldId="264"/>
            <ac:spMk id="11" creationId="{2AE7930C-8479-5131-C69B-6560E711BA44}"/>
          </ac:spMkLst>
        </pc:spChg>
      </pc:sldChg>
      <pc:sldMasterChg chg="modSp modSldLayout">
        <pc:chgData name="Justin Swarbrick" userId="72594edf-c8ba-4daa-98db-94fbf29e8524" providerId="ADAL" clId="{76665117-3CC3-8F4C-AA95-CEDA78DA0B33}" dt="2024-12-12T23:46:08.546" v="1372" actId="735"/>
        <pc:sldMasterMkLst>
          <pc:docMk/>
          <pc:sldMasterMk cId="1907083030" sldId="2147483660"/>
        </pc:sldMasterMkLst>
        <pc:spChg chg="mod">
          <ac:chgData name="Justin Swarbrick" userId="72594edf-c8ba-4daa-98db-94fbf29e8524" providerId="ADAL" clId="{76665117-3CC3-8F4C-AA95-CEDA78DA0B33}" dt="2024-12-12T22:15:17.788" v="58" actId="255"/>
          <ac:spMkLst>
            <pc:docMk/>
            <pc:sldMasterMk cId="1907083030" sldId="2147483660"/>
            <ac:spMk id="8" creationId="{8B885E9C-4F3A-2F4D-6B89-F7CE1AD060EF}"/>
          </ac:spMkLst>
        </pc:spChg>
        <pc:spChg chg="mod">
          <ac:chgData name="Justin Swarbrick" userId="72594edf-c8ba-4daa-98db-94fbf29e8524" providerId="ADAL" clId="{76665117-3CC3-8F4C-AA95-CEDA78DA0B33}" dt="2024-12-12T22:15:45.993" v="60" actId="2711"/>
          <ac:spMkLst>
            <pc:docMk/>
            <pc:sldMasterMk cId="1907083030" sldId="2147483660"/>
            <ac:spMk id="18" creationId="{B769F752-FB49-E605-FECD-E74DA4EA4B7D}"/>
          </ac:spMkLst>
        </pc:spChg>
        <pc:sldLayoutChg chg="addSp delSp modSp mod">
          <pc:chgData name="Justin Swarbrick" userId="72594edf-c8ba-4daa-98db-94fbf29e8524" providerId="ADAL" clId="{76665117-3CC3-8F4C-AA95-CEDA78DA0B33}" dt="2024-12-12T23:33:04.855" v="1082" actId="1076"/>
          <pc:sldLayoutMkLst>
            <pc:docMk/>
            <pc:sldMasterMk cId="1907083030" sldId="2147483660"/>
            <pc:sldLayoutMk cId="2204457333" sldId="2147483682"/>
          </pc:sldLayoutMkLst>
          <pc:spChg chg="mod">
            <ac:chgData name="Justin Swarbrick" userId="72594edf-c8ba-4daa-98db-94fbf29e8524" providerId="ADAL" clId="{76665117-3CC3-8F4C-AA95-CEDA78DA0B33}" dt="2024-12-12T22:27:27.729" v="146" actId="120"/>
            <ac:spMkLst>
              <pc:docMk/>
              <pc:sldMasterMk cId="1907083030" sldId="2147483660"/>
              <pc:sldLayoutMk cId="2204457333" sldId="2147483682"/>
              <ac:spMk id="2" creationId="{C7F7A4C8-485A-71D8-8ACE-D49CBF8AEFB4}"/>
            </ac:spMkLst>
          </pc:spChg>
          <pc:spChg chg="add mod">
            <ac:chgData name="Justin Swarbrick" userId="72594edf-c8ba-4daa-98db-94fbf29e8524" providerId="ADAL" clId="{76665117-3CC3-8F4C-AA95-CEDA78DA0B33}" dt="2024-12-12T23:20:04.037" v="939" actId="166"/>
            <ac:spMkLst>
              <pc:docMk/>
              <pc:sldMasterMk cId="1907083030" sldId="2147483660"/>
              <pc:sldLayoutMk cId="2204457333" sldId="2147483682"/>
              <ac:spMk id="3" creationId="{0F52FD58-A3B4-CD86-4661-1CB81CD2BD45}"/>
            </ac:spMkLst>
          </pc:spChg>
          <pc:spChg chg="mod">
            <ac:chgData name="Justin Swarbrick" userId="72594edf-c8ba-4daa-98db-94fbf29e8524" providerId="ADAL" clId="{76665117-3CC3-8F4C-AA95-CEDA78DA0B33}" dt="2024-12-12T22:27:10.681" v="144" actId="14100"/>
            <ac:spMkLst>
              <pc:docMk/>
              <pc:sldMasterMk cId="1907083030" sldId="2147483660"/>
              <pc:sldLayoutMk cId="2204457333" sldId="2147483682"/>
              <ac:spMk id="7" creationId="{1ED7C068-A161-3100-0B81-4288746205D6}"/>
            </ac:spMkLst>
          </pc:spChg>
          <pc:spChg chg="mod">
            <ac:chgData name="Justin Swarbrick" userId="72594edf-c8ba-4daa-98db-94fbf29e8524" providerId="ADAL" clId="{76665117-3CC3-8F4C-AA95-CEDA78DA0B33}" dt="2024-12-12T23:32:36.606" v="1078" actId="1076"/>
            <ac:spMkLst>
              <pc:docMk/>
              <pc:sldMasterMk cId="1907083030" sldId="2147483660"/>
              <pc:sldLayoutMk cId="2204457333" sldId="2147483682"/>
              <ac:spMk id="8" creationId="{A4BEAB44-2A18-0C6E-C8CA-8C55E6EF6BFC}"/>
            </ac:spMkLst>
          </pc:spChg>
          <pc:spChg chg="mod">
            <ac:chgData name="Justin Swarbrick" userId="72594edf-c8ba-4daa-98db-94fbf29e8524" providerId="ADAL" clId="{76665117-3CC3-8F4C-AA95-CEDA78DA0B33}" dt="2024-12-12T22:16:33.010" v="67" actId="255"/>
            <ac:spMkLst>
              <pc:docMk/>
              <pc:sldMasterMk cId="1907083030" sldId="2147483660"/>
              <pc:sldLayoutMk cId="2204457333" sldId="2147483682"/>
              <ac:spMk id="32" creationId="{9CF8A962-3647-94B5-C4D4-E7A9EDE18B1E}"/>
            </ac:spMkLst>
          </pc:spChg>
          <pc:spChg chg="mod">
            <ac:chgData name="Justin Swarbrick" userId="72594edf-c8ba-4daa-98db-94fbf29e8524" providerId="ADAL" clId="{76665117-3CC3-8F4C-AA95-CEDA78DA0B33}" dt="2024-12-12T22:15:57.462" v="61" actId="255"/>
            <ac:spMkLst>
              <pc:docMk/>
              <pc:sldMasterMk cId="1907083030" sldId="2147483660"/>
              <pc:sldLayoutMk cId="2204457333" sldId="2147483682"/>
              <ac:spMk id="43" creationId="{5533AC08-F90B-AA79-A57D-F7F154BAAD4A}"/>
            </ac:spMkLst>
          </pc:spChg>
          <pc:spChg chg="mod">
            <ac:chgData name="Justin Swarbrick" userId="72594edf-c8ba-4daa-98db-94fbf29e8524" providerId="ADAL" clId="{76665117-3CC3-8F4C-AA95-CEDA78DA0B33}" dt="2024-12-12T22:16:07.741" v="63" actId="255"/>
            <ac:spMkLst>
              <pc:docMk/>
              <pc:sldMasterMk cId="1907083030" sldId="2147483660"/>
              <pc:sldLayoutMk cId="2204457333" sldId="2147483682"/>
              <ac:spMk id="50" creationId="{FAE21C78-04BC-2D08-9CD3-112331D94CDC}"/>
            </ac:spMkLst>
          </pc:spChg>
          <pc:spChg chg="mod">
            <ac:chgData name="Justin Swarbrick" userId="72594edf-c8ba-4daa-98db-94fbf29e8524" providerId="ADAL" clId="{76665117-3CC3-8F4C-AA95-CEDA78DA0B33}" dt="2024-12-12T22:16:02.532" v="62" actId="255"/>
            <ac:spMkLst>
              <pc:docMk/>
              <pc:sldMasterMk cId="1907083030" sldId="2147483660"/>
              <pc:sldLayoutMk cId="2204457333" sldId="2147483682"/>
              <ac:spMk id="52" creationId="{3072FF4E-4FCD-BAE5-13FB-A614D7112DD4}"/>
            </ac:spMkLst>
          </pc:spChg>
          <pc:spChg chg="mod">
            <ac:chgData name="Justin Swarbrick" userId="72594edf-c8ba-4daa-98db-94fbf29e8524" providerId="ADAL" clId="{76665117-3CC3-8F4C-AA95-CEDA78DA0B33}" dt="2024-12-12T23:33:04.855" v="1082" actId="1076"/>
            <ac:spMkLst>
              <pc:docMk/>
              <pc:sldMasterMk cId="1907083030" sldId="2147483660"/>
              <pc:sldLayoutMk cId="2204457333" sldId="2147483682"/>
              <ac:spMk id="54" creationId="{7A2D28C0-7BA2-6194-B69C-B4C339E19CAC}"/>
            </ac:spMkLst>
          </pc:spChg>
          <pc:spChg chg="mod">
            <ac:chgData name="Justin Swarbrick" userId="72594edf-c8ba-4daa-98db-94fbf29e8524" providerId="ADAL" clId="{76665117-3CC3-8F4C-AA95-CEDA78DA0B33}" dt="2024-12-12T22:16:28.516" v="66" actId="255"/>
            <ac:spMkLst>
              <pc:docMk/>
              <pc:sldMasterMk cId="1907083030" sldId="2147483660"/>
              <pc:sldLayoutMk cId="2204457333" sldId="2147483682"/>
              <ac:spMk id="58" creationId="{BAA2D1C3-CED6-DE9A-6230-941B4F198380}"/>
            </ac:spMkLst>
          </pc:spChg>
          <pc:spChg chg="mod">
            <ac:chgData name="Justin Swarbrick" userId="72594edf-c8ba-4daa-98db-94fbf29e8524" providerId="ADAL" clId="{76665117-3CC3-8F4C-AA95-CEDA78DA0B33}" dt="2024-12-12T22:16:13.015" v="64" actId="255"/>
            <ac:spMkLst>
              <pc:docMk/>
              <pc:sldMasterMk cId="1907083030" sldId="2147483660"/>
              <pc:sldLayoutMk cId="2204457333" sldId="2147483682"/>
              <ac:spMk id="59" creationId="{66908262-F9C4-A218-52E8-4AC17751C174}"/>
            </ac:spMkLst>
          </pc:spChg>
          <pc:spChg chg="mod">
            <ac:chgData name="Justin Swarbrick" userId="72594edf-c8ba-4daa-98db-94fbf29e8524" providerId="ADAL" clId="{76665117-3CC3-8F4C-AA95-CEDA78DA0B33}" dt="2024-12-12T22:16:18.794" v="65" actId="255"/>
            <ac:spMkLst>
              <pc:docMk/>
              <pc:sldMasterMk cId="1907083030" sldId="2147483660"/>
              <pc:sldLayoutMk cId="2204457333" sldId="2147483682"/>
              <ac:spMk id="60" creationId="{1CB2056C-470A-9F8C-A79E-61A015C3E2E9}"/>
            </ac:spMkLst>
          </pc:spChg>
          <pc:picChg chg="mod">
            <ac:chgData name="Justin Swarbrick" userId="72594edf-c8ba-4daa-98db-94fbf29e8524" providerId="ADAL" clId="{76665117-3CC3-8F4C-AA95-CEDA78DA0B33}" dt="2024-12-12T23:12:24.133" v="886" actId="1076"/>
            <ac:picMkLst>
              <pc:docMk/>
              <pc:sldMasterMk cId="1907083030" sldId="2147483660"/>
              <pc:sldLayoutMk cId="2204457333" sldId="2147483682"/>
              <ac:picMk id="9" creationId="{F2F1BB73-25DC-5499-93D3-0A7537D363AF}"/>
            </ac:picMkLst>
          </pc:picChg>
        </pc:sldLayoutChg>
        <pc:sldLayoutChg chg="delSp modSp mod">
          <pc:chgData name="Justin Swarbrick" userId="72594edf-c8ba-4daa-98db-94fbf29e8524" providerId="ADAL" clId="{76665117-3CC3-8F4C-AA95-CEDA78DA0B33}" dt="2024-12-12T23:46:08.546" v="1372" actId="735"/>
          <pc:sldLayoutMkLst>
            <pc:docMk/>
            <pc:sldMasterMk cId="1907083030" sldId="2147483660"/>
            <pc:sldLayoutMk cId="4119342725" sldId="2147483685"/>
          </pc:sldLayoutMkLst>
          <pc:spChg chg="mod">
            <ac:chgData name="Justin Swarbrick" userId="72594edf-c8ba-4daa-98db-94fbf29e8524" providerId="ADAL" clId="{76665117-3CC3-8F4C-AA95-CEDA78DA0B33}" dt="2024-12-12T22:26:50.644" v="143" actId="120"/>
            <ac:spMkLst>
              <pc:docMk/>
              <pc:sldMasterMk cId="1907083030" sldId="2147483660"/>
              <pc:sldLayoutMk cId="4119342725" sldId="2147483685"/>
              <ac:spMk id="2" creationId="{1D1834CF-DD08-40F4-75B1-4F47FD9278E3}"/>
            </ac:spMkLst>
          </pc:spChg>
          <pc:spChg chg="mod">
            <ac:chgData name="Justin Swarbrick" userId="72594edf-c8ba-4daa-98db-94fbf29e8524" providerId="ADAL" clId="{76665117-3CC3-8F4C-AA95-CEDA78DA0B33}" dt="2024-12-12T22:17:36.969" v="73" actId="255"/>
            <ac:spMkLst>
              <pc:docMk/>
              <pc:sldMasterMk cId="1907083030" sldId="2147483660"/>
              <pc:sldLayoutMk cId="4119342725" sldId="2147483685"/>
              <ac:spMk id="3" creationId="{F11D263F-2FDE-1F28-31BA-F03431833680}"/>
            </ac:spMkLst>
          </pc:spChg>
          <pc:spChg chg="mod">
            <ac:chgData name="Justin Swarbrick" userId="72594edf-c8ba-4daa-98db-94fbf29e8524" providerId="ADAL" clId="{76665117-3CC3-8F4C-AA95-CEDA78DA0B33}" dt="2024-12-12T23:33:57.432" v="1085" actId="1076"/>
            <ac:spMkLst>
              <pc:docMk/>
              <pc:sldMasterMk cId="1907083030" sldId="2147483660"/>
              <pc:sldLayoutMk cId="4119342725" sldId="2147483685"/>
              <ac:spMk id="5" creationId="{60DA0C01-E580-CB2B-A39A-52B2A87E1982}"/>
            </ac:spMkLst>
          </pc:spChg>
          <pc:spChg chg="mod">
            <ac:chgData name="Justin Swarbrick" userId="72594edf-c8ba-4daa-98db-94fbf29e8524" providerId="ADAL" clId="{76665117-3CC3-8F4C-AA95-CEDA78DA0B33}" dt="2024-12-12T23:33:47.719" v="1084" actId="1076"/>
            <ac:spMkLst>
              <pc:docMk/>
              <pc:sldMasterMk cId="1907083030" sldId="2147483660"/>
              <pc:sldLayoutMk cId="4119342725" sldId="2147483685"/>
              <ac:spMk id="9" creationId="{A667E9AF-FC0A-0FE2-75CE-657B31DF149C}"/>
            </ac:spMkLst>
          </pc:spChg>
          <pc:spChg chg="mod">
            <ac:chgData name="Justin Swarbrick" userId="72594edf-c8ba-4daa-98db-94fbf29e8524" providerId="ADAL" clId="{76665117-3CC3-8F4C-AA95-CEDA78DA0B33}" dt="2024-12-12T23:19:03.385" v="934" actId="166"/>
            <ac:spMkLst>
              <pc:docMk/>
              <pc:sldMasterMk cId="1907083030" sldId="2147483660"/>
              <pc:sldLayoutMk cId="4119342725" sldId="2147483685"/>
              <ac:spMk id="25" creationId="{54809693-C4B2-F8AF-CD62-7F822D9D4510}"/>
            </ac:spMkLst>
          </pc:spChg>
          <pc:spChg chg="mod">
            <ac:chgData name="Justin Swarbrick" userId="72594edf-c8ba-4daa-98db-94fbf29e8524" providerId="ADAL" clId="{76665117-3CC3-8F4C-AA95-CEDA78DA0B33}" dt="2024-12-12T22:17:58.050" v="76" actId="255"/>
            <ac:spMkLst>
              <pc:docMk/>
              <pc:sldMasterMk cId="1907083030" sldId="2147483660"/>
              <pc:sldLayoutMk cId="4119342725" sldId="2147483685"/>
              <ac:spMk id="36" creationId="{D8D9C493-6CA6-1BD2-C409-CC96B39C9C54}"/>
            </ac:spMkLst>
          </pc:spChg>
          <pc:spChg chg="mod">
            <ac:chgData name="Justin Swarbrick" userId="72594edf-c8ba-4daa-98db-94fbf29e8524" providerId="ADAL" clId="{76665117-3CC3-8F4C-AA95-CEDA78DA0B33}" dt="2024-12-12T22:17:58.050" v="76" actId="255"/>
            <ac:spMkLst>
              <pc:docMk/>
              <pc:sldMasterMk cId="1907083030" sldId="2147483660"/>
              <pc:sldLayoutMk cId="4119342725" sldId="2147483685"/>
              <ac:spMk id="38" creationId="{925B7FB7-3707-3B8E-FFBA-3D6A5F84F748}"/>
            </ac:spMkLst>
          </pc:spChg>
          <pc:spChg chg="mod">
            <ac:chgData name="Justin Swarbrick" userId="72594edf-c8ba-4daa-98db-94fbf29e8524" providerId="ADAL" clId="{76665117-3CC3-8F4C-AA95-CEDA78DA0B33}" dt="2024-12-12T22:17:32.840" v="72" actId="255"/>
            <ac:spMkLst>
              <pc:docMk/>
              <pc:sldMasterMk cId="1907083030" sldId="2147483660"/>
              <pc:sldLayoutMk cId="4119342725" sldId="2147483685"/>
              <ac:spMk id="43" creationId="{5533AC08-F90B-AA79-A57D-F7F154BAAD4A}"/>
            </ac:spMkLst>
          </pc:spChg>
          <pc:spChg chg="mod">
            <ac:chgData name="Justin Swarbrick" userId="72594edf-c8ba-4daa-98db-94fbf29e8524" providerId="ADAL" clId="{76665117-3CC3-8F4C-AA95-CEDA78DA0B33}" dt="2024-12-12T22:29:25.899" v="158" actId="14100"/>
            <ac:spMkLst>
              <pc:docMk/>
              <pc:sldMasterMk cId="1907083030" sldId="2147483660"/>
              <pc:sldLayoutMk cId="4119342725" sldId="2147483685"/>
              <ac:spMk id="45" creationId="{B919B812-512D-DE2B-5929-C15C60BCACFB}"/>
            </ac:spMkLst>
          </pc:spChg>
          <pc:spChg chg="mod">
            <ac:chgData name="Justin Swarbrick" userId="72594edf-c8ba-4daa-98db-94fbf29e8524" providerId="ADAL" clId="{76665117-3CC3-8F4C-AA95-CEDA78DA0B33}" dt="2024-12-12T22:17:42.494" v="74" actId="255"/>
            <ac:spMkLst>
              <pc:docMk/>
              <pc:sldMasterMk cId="1907083030" sldId="2147483660"/>
              <pc:sldLayoutMk cId="4119342725" sldId="2147483685"/>
              <ac:spMk id="47" creationId="{B7C0063F-BCDC-563C-8901-2D50475FDA4B}"/>
            </ac:spMkLst>
          </pc:spChg>
          <pc:picChg chg="mod">
            <ac:chgData name="Justin Swarbrick" userId="72594edf-c8ba-4daa-98db-94fbf29e8524" providerId="ADAL" clId="{76665117-3CC3-8F4C-AA95-CEDA78DA0B33}" dt="2024-12-12T23:12:51.345" v="893" actId="1076"/>
            <ac:picMkLst>
              <pc:docMk/>
              <pc:sldMasterMk cId="1907083030" sldId="2147483660"/>
              <pc:sldLayoutMk cId="4119342725" sldId="2147483685"/>
              <ac:picMk id="13" creationId="{42CF7866-EFBC-7A19-4F9A-7694DE5EDE46}"/>
            </ac:picMkLst>
          </pc:picChg>
        </pc:sldLayoutChg>
      </pc:sldMasterChg>
    </pc:docChg>
  </pc:docChgLst>
  <pc:docChgLst>
    <pc:chgData name="Justin Swarbrick" userId="72594edf-c8ba-4daa-98db-94fbf29e8524" providerId="ADAL" clId="{F2700B94-5C41-A34A-B65A-FE6F2583F018}"/>
    <pc:docChg chg="undo custSel modSld modMainMaster">
      <pc:chgData name="Justin Swarbrick" userId="72594edf-c8ba-4daa-98db-94fbf29e8524" providerId="ADAL" clId="{F2700B94-5C41-A34A-B65A-FE6F2583F018}" dt="2025-02-11T15:06:07.966" v="291" actId="1076"/>
      <pc:docMkLst>
        <pc:docMk/>
      </pc:docMkLst>
      <pc:sldChg chg="addSp modSp mod">
        <pc:chgData name="Justin Swarbrick" userId="72594edf-c8ba-4daa-98db-94fbf29e8524" providerId="ADAL" clId="{F2700B94-5C41-A34A-B65A-FE6F2583F018}" dt="2025-02-04T17:32:50.887" v="218" actId="767"/>
        <pc:sldMkLst>
          <pc:docMk/>
          <pc:sldMk cId="620010167" sldId="262"/>
        </pc:sldMkLst>
        <pc:spChg chg="add mod">
          <ac:chgData name="Justin Swarbrick" userId="72594edf-c8ba-4daa-98db-94fbf29e8524" providerId="ADAL" clId="{F2700B94-5C41-A34A-B65A-FE6F2583F018}" dt="2025-02-04T17:32:50.887" v="218" actId="767"/>
          <ac:spMkLst>
            <pc:docMk/>
            <pc:sldMk cId="620010167" sldId="262"/>
            <ac:spMk id="2" creationId="{B5FE0B2A-79A1-7EAA-3B82-740345B6E051}"/>
          </ac:spMkLst>
        </pc:spChg>
        <pc:spChg chg="mod">
          <ac:chgData name="Justin Swarbrick" userId="72594edf-c8ba-4daa-98db-94fbf29e8524" providerId="ADAL" clId="{F2700B94-5C41-A34A-B65A-FE6F2583F018}" dt="2025-02-04T17:32:27.453" v="217" actId="20577"/>
          <ac:spMkLst>
            <pc:docMk/>
            <pc:sldMk cId="620010167" sldId="262"/>
            <ac:spMk id="3" creationId="{8D9F77B0-B68A-D6B1-34BB-1C635C696458}"/>
          </ac:spMkLst>
        </pc:spChg>
        <pc:spChg chg="mod">
          <ac:chgData name="Justin Swarbrick" userId="72594edf-c8ba-4daa-98db-94fbf29e8524" providerId="ADAL" clId="{F2700B94-5C41-A34A-B65A-FE6F2583F018}" dt="2025-02-04T17:16:11.736" v="3" actId="1035"/>
          <ac:spMkLst>
            <pc:docMk/>
            <pc:sldMk cId="620010167" sldId="262"/>
            <ac:spMk id="14" creationId="{DB56C37D-C19B-6A02-5B57-B500D46AFECC}"/>
          </ac:spMkLst>
        </pc:spChg>
      </pc:sldChg>
      <pc:sldChg chg="addSp delSp modSp mod">
        <pc:chgData name="Justin Swarbrick" userId="72594edf-c8ba-4daa-98db-94fbf29e8524" providerId="ADAL" clId="{F2700B94-5C41-A34A-B65A-FE6F2583F018}" dt="2025-02-11T15:06:07.966" v="291" actId="1076"/>
        <pc:sldMkLst>
          <pc:docMk/>
          <pc:sldMk cId="1366387988" sldId="263"/>
        </pc:sldMkLst>
        <pc:spChg chg="mod">
          <ac:chgData name="Justin Swarbrick" userId="72594edf-c8ba-4daa-98db-94fbf29e8524" providerId="ADAL" clId="{F2700B94-5C41-A34A-B65A-FE6F2583F018}" dt="2025-02-11T15:06:07.966" v="291" actId="1076"/>
          <ac:spMkLst>
            <pc:docMk/>
            <pc:sldMk cId="1366387988" sldId="263"/>
            <ac:spMk id="12" creationId="{41719F42-5DEA-8F82-A310-B98E428A67E4}"/>
          </ac:spMkLst>
        </pc:spChg>
        <pc:spChg chg="mod">
          <ac:chgData name="Justin Swarbrick" userId="72594edf-c8ba-4daa-98db-94fbf29e8524" providerId="ADAL" clId="{F2700B94-5C41-A34A-B65A-FE6F2583F018}" dt="2025-02-11T15:06:07.966" v="291" actId="1076"/>
          <ac:spMkLst>
            <pc:docMk/>
            <pc:sldMk cId="1366387988" sldId="263"/>
            <ac:spMk id="13" creationId="{BDF9F6DC-CF13-2AF5-DBAE-4F4ECE31E218}"/>
          </ac:spMkLst>
        </pc:spChg>
        <pc:spChg chg="mod">
          <ac:chgData name="Justin Swarbrick" userId="72594edf-c8ba-4daa-98db-94fbf29e8524" providerId="ADAL" clId="{F2700B94-5C41-A34A-B65A-FE6F2583F018}" dt="2025-02-11T15:06:07.966" v="291" actId="1076"/>
          <ac:spMkLst>
            <pc:docMk/>
            <pc:sldMk cId="1366387988" sldId="263"/>
            <ac:spMk id="14" creationId="{277408D7-889E-51CD-1339-48DA70EC142A}"/>
          </ac:spMkLst>
        </pc:spChg>
        <pc:spChg chg="mod">
          <ac:chgData name="Justin Swarbrick" userId="72594edf-c8ba-4daa-98db-94fbf29e8524" providerId="ADAL" clId="{F2700B94-5C41-A34A-B65A-FE6F2583F018}" dt="2025-02-11T15:06:07.966" v="291" actId="1076"/>
          <ac:spMkLst>
            <pc:docMk/>
            <pc:sldMk cId="1366387988" sldId="263"/>
            <ac:spMk id="15" creationId="{82539C7D-006A-D2A0-11B1-94B717DCA385}"/>
          </ac:spMkLst>
        </pc:spChg>
        <pc:spChg chg="mod">
          <ac:chgData name="Justin Swarbrick" userId="72594edf-c8ba-4daa-98db-94fbf29e8524" providerId="ADAL" clId="{F2700B94-5C41-A34A-B65A-FE6F2583F018}" dt="2025-02-11T15:06:07.966" v="291" actId="1076"/>
          <ac:spMkLst>
            <pc:docMk/>
            <pc:sldMk cId="1366387988" sldId="263"/>
            <ac:spMk id="17" creationId="{56513A73-207E-324E-8BAF-586FA3487789}"/>
          </ac:spMkLst>
        </pc:spChg>
        <pc:spChg chg="mod">
          <ac:chgData name="Justin Swarbrick" userId="72594edf-c8ba-4daa-98db-94fbf29e8524" providerId="ADAL" clId="{F2700B94-5C41-A34A-B65A-FE6F2583F018}" dt="2025-02-11T15:06:07.966" v="291" actId="1076"/>
          <ac:spMkLst>
            <pc:docMk/>
            <pc:sldMk cId="1366387988" sldId="263"/>
            <ac:spMk id="18" creationId="{B14F6072-4547-A20A-1E21-19BBA843C265}"/>
          </ac:spMkLst>
        </pc:spChg>
        <pc:spChg chg="mod">
          <ac:chgData name="Justin Swarbrick" userId="72594edf-c8ba-4daa-98db-94fbf29e8524" providerId="ADAL" clId="{F2700B94-5C41-A34A-B65A-FE6F2583F018}" dt="2025-02-11T15:06:07.966" v="291" actId="1076"/>
          <ac:spMkLst>
            <pc:docMk/>
            <pc:sldMk cId="1366387988" sldId="263"/>
            <ac:spMk id="19" creationId="{9C440062-AFA0-79B7-9D64-9E694C4D2FA3}"/>
          </ac:spMkLst>
        </pc:spChg>
        <pc:spChg chg="mod">
          <ac:chgData name="Justin Swarbrick" userId="72594edf-c8ba-4daa-98db-94fbf29e8524" providerId="ADAL" clId="{F2700B94-5C41-A34A-B65A-FE6F2583F018}" dt="2025-02-11T15:06:07.966" v="291" actId="1076"/>
          <ac:spMkLst>
            <pc:docMk/>
            <pc:sldMk cId="1366387988" sldId="263"/>
            <ac:spMk id="20" creationId="{360424FF-5048-DC2D-08DB-A354B0770CCD}"/>
          </ac:spMkLst>
        </pc:spChg>
        <pc:spChg chg="mod">
          <ac:chgData name="Justin Swarbrick" userId="72594edf-c8ba-4daa-98db-94fbf29e8524" providerId="ADAL" clId="{F2700B94-5C41-A34A-B65A-FE6F2583F018}" dt="2025-02-04T17:35:45.333" v="247" actId="20577"/>
          <ac:spMkLst>
            <pc:docMk/>
            <pc:sldMk cId="1366387988" sldId="263"/>
            <ac:spMk id="21" creationId="{3E40FE3A-5E3A-380D-B847-0FE112AF43C2}"/>
          </ac:spMkLst>
        </pc:spChg>
        <pc:spChg chg="mod">
          <ac:chgData name="Justin Swarbrick" userId="72594edf-c8ba-4daa-98db-94fbf29e8524" providerId="ADAL" clId="{F2700B94-5C41-A34A-B65A-FE6F2583F018}" dt="2025-02-11T15:06:07.966" v="291" actId="1076"/>
          <ac:spMkLst>
            <pc:docMk/>
            <pc:sldMk cId="1366387988" sldId="263"/>
            <ac:spMk id="32" creationId="{89ACFE8E-0853-DD76-716B-D69F500DB310}"/>
          </ac:spMkLst>
        </pc:spChg>
        <pc:spChg chg="mod">
          <ac:chgData name="Justin Swarbrick" userId="72594edf-c8ba-4daa-98db-94fbf29e8524" providerId="ADAL" clId="{F2700B94-5C41-A34A-B65A-FE6F2583F018}" dt="2025-02-11T15:06:07.966" v="291" actId="1076"/>
          <ac:spMkLst>
            <pc:docMk/>
            <pc:sldMk cId="1366387988" sldId="263"/>
            <ac:spMk id="34" creationId="{FE89080E-8F25-DE8E-A101-3B126B604EDB}"/>
          </ac:spMkLst>
        </pc:spChg>
      </pc:sldChg>
      <pc:sldMasterChg chg="modSldLayout">
        <pc:chgData name="Justin Swarbrick" userId="72594edf-c8ba-4daa-98db-94fbf29e8524" providerId="ADAL" clId="{F2700B94-5C41-A34A-B65A-FE6F2583F018}" dt="2025-02-05T16:30:44.316" v="290" actId="166"/>
        <pc:sldMasterMkLst>
          <pc:docMk/>
          <pc:sldMasterMk cId="1907083030" sldId="2147483660"/>
        </pc:sldMasterMkLst>
        <pc:sldLayoutChg chg="addSp delSp modSp mod">
          <pc:chgData name="Justin Swarbrick" userId="72594edf-c8ba-4daa-98db-94fbf29e8524" providerId="ADAL" clId="{F2700B94-5C41-A34A-B65A-FE6F2583F018}" dt="2025-02-05T16:30:34.205" v="289" actId="166"/>
          <pc:sldLayoutMkLst>
            <pc:docMk/>
            <pc:sldMasterMk cId="1907083030" sldId="2147483660"/>
            <pc:sldLayoutMk cId="2204457333" sldId="2147483682"/>
          </pc:sldLayoutMkLst>
          <pc:spChg chg="mod">
            <ac:chgData name="Justin Swarbrick" userId="72594edf-c8ba-4daa-98db-94fbf29e8524" providerId="ADAL" clId="{F2700B94-5C41-A34A-B65A-FE6F2583F018}" dt="2025-02-05T16:30:34.205" v="289" actId="166"/>
            <ac:spMkLst>
              <pc:docMk/>
              <pc:sldMasterMk cId="1907083030" sldId="2147483660"/>
              <pc:sldLayoutMk cId="2204457333" sldId="2147483682"/>
              <ac:spMk id="3" creationId="{0F52FD58-A3B4-CD86-4661-1CB81CD2BD45}"/>
            </ac:spMkLst>
          </pc:spChg>
          <pc:spChg chg="mod">
            <ac:chgData name="Justin Swarbrick" userId="72594edf-c8ba-4daa-98db-94fbf29e8524" providerId="ADAL" clId="{F2700B94-5C41-A34A-B65A-FE6F2583F018}" dt="2025-02-04T17:25:46.449" v="46" actId="14100"/>
            <ac:spMkLst>
              <pc:docMk/>
              <pc:sldMasterMk cId="1907083030" sldId="2147483660"/>
              <pc:sldLayoutMk cId="2204457333" sldId="2147483682"/>
              <ac:spMk id="10" creationId="{3D36316F-F74A-E9CE-578A-14FDC82D456D}"/>
            </ac:spMkLst>
          </pc:spChg>
          <pc:spChg chg="mod">
            <ac:chgData name="Justin Swarbrick" userId="72594edf-c8ba-4daa-98db-94fbf29e8524" providerId="ADAL" clId="{F2700B94-5C41-A34A-B65A-FE6F2583F018}" dt="2025-02-05T16:30:34.205" v="289" actId="166"/>
            <ac:spMkLst>
              <pc:docMk/>
              <pc:sldMasterMk cId="1907083030" sldId="2147483660"/>
              <pc:sldLayoutMk cId="2204457333" sldId="2147483682"/>
              <ac:spMk id="54" creationId="{7A2D28C0-7BA2-6194-B69C-B4C339E19CAC}"/>
            </ac:spMkLst>
          </pc:spChg>
          <pc:picChg chg="add mod">
            <ac:chgData name="Justin Swarbrick" userId="72594edf-c8ba-4daa-98db-94fbf29e8524" providerId="ADAL" clId="{F2700B94-5C41-A34A-B65A-FE6F2583F018}" dt="2025-02-05T16:29:15.536" v="285" actId="1076"/>
            <ac:picMkLst>
              <pc:docMk/>
              <pc:sldMasterMk cId="1907083030" sldId="2147483660"/>
              <pc:sldLayoutMk cId="2204457333" sldId="2147483682"/>
              <ac:picMk id="14" creationId="{B606ABB1-EDA6-9824-473A-644AFB0F96B3}"/>
            </ac:picMkLst>
          </pc:picChg>
        </pc:sldLayoutChg>
        <pc:sldLayoutChg chg="addSp delSp modSp mod">
          <pc:chgData name="Justin Swarbrick" userId="72594edf-c8ba-4daa-98db-94fbf29e8524" providerId="ADAL" clId="{F2700B94-5C41-A34A-B65A-FE6F2583F018}" dt="2025-02-05T16:30:44.316" v="290" actId="166"/>
          <pc:sldLayoutMkLst>
            <pc:docMk/>
            <pc:sldMasterMk cId="1907083030" sldId="2147483660"/>
            <pc:sldLayoutMk cId="4119342725" sldId="2147483685"/>
          </pc:sldLayoutMkLst>
          <pc:spChg chg="mod">
            <ac:chgData name="Justin Swarbrick" userId="72594edf-c8ba-4daa-98db-94fbf29e8524" providerId="ADAL" clId="{F2700B94-5C41-A34A-B65A-FE6F2583F018}" dt="2025-02-05T16:23:55.936" v="273" actId="14100"/>
            <ac:spMkLst>
              <pc:docMk/>
              <pc:sldMasterMk cId="1907083030" sldId="2147483660"/>
              <pc:sldLayoutMk cId="4119342725" sldId="2147483685"/>
              <ac:spMk id="3" creationId="{F11D263F-2FDE-1F28-31BA-F03431833680}"/>
            </ac:spMkLst>
          </pc:spChg>
          <pc:spChg chg="mod">
            <ac:chgData name="Justin Swarbrick" userId="72594edf-c8ba-4daa-98db-94fbf29e8524" providerId="ADAL" clId="{F2700B94-5C41-A34A-B65A-FE6F2583F018}" dt="2025-02-05T16:30:44.316" v="290" actId="166"/>
            <ac:spMkLst>
              <pc:docMk/>
              <pc:sldMasterMk cId="1907083030" sldId="2147483660"/>
              <pc:sldLayoutMk cId="4119342725" sldId="2147483685"/>
              <ac:spMk id="5" creationId="{60DA0C01-E580-CB2B-A39A-52B2A87E1982}"/>
            </ac:spMkLst>
          </pc:spChg>
          <pc:spChg chg="mod">
            <ac:chgData name="Justin Swarbrick" userId="72594edf-c8ba-4daa-98db-94fbf29e8524" providerId="ADAL" clId="{F2700B94-5C41-A34A-B65A-FE6F2583F018}" dt="2025-02-05T16:30:44.316" v="290" actId="166"/>
            <ac:spMkLst>
              <pc:docMk/>
              <pc:sldMasterMk cId="1907083030" sldId="2147483660"/>
              <pc:sldLayoutMk cId="4119342725" sldId="2147483685"/>
              <ac:spMk id="25" creationId="{54809693-C4B2-F8AF-CD62-7F822D9D4510}"/>
            </ac:spMkLst>
          </pc:spChg>
          <pc:spChg chg="mod">
            <ac:chgData name="Justin Swarbrick" userId="72594edf-c8ba-4daa-98db-94fbf29e8524" providerId="ADAL" clId="{F2700B94-5C41-A34A-B65A-FE6F2583F018}" dt="2025-02-04T17:25:37.955" v="45" actId="14100"/>
            <ac:spMkLst>
              <pc:docMk/>
              <pc:sldMasterMk cId="1907083030" sldId="2147483660"/>
              <pc:sldLayoutMk cId="4119342725" sldId="2147483685"/>
              <ac:spMk id="35" creationId="{931884C0-975B-BBB7-163A-7E77095B635E}"/>
            </ac:spMkLst>
          </pc:spChg>
          <pc:spChg chg="mod">
            <ac:chgData name="Justin Swarbrick" userId="72594edf-c8ba-4daa-98db-94fbf29e8524" providerId="ADAL" clId="{F2700B94-5C41-A34A-B65A-FE6F2583F018}" dt="2025-02-05T16:23:58.283" v="274" actId="14100"/>
            <ac:spMkLst>
              <pc:docMk/>
              <pc:sldMasterMk cId="1907083030" sldId="2147483660"/>
              <pc:sldLayoutMk cId="4119342725" sldId="2147483685"/>
              <ac:spMk id="38" creationId="{925B7FB7-3707-3B8E-FFBA-3D6A5F84F748}"/>
            </ac:spMkLst>
          </pc:spChg>
          <pc:spChg chg="mod">
            <ac:chgData name="Justin Swarbrick" userId="72594edf-c8ba-4daa-98db-94fbf29e8524" providerId="ADAL" clId="{F2700B94-5C41-A34A-B65A-FE6F2583F018}" dt="2025-02-05T16:23:53.880" v="272" actId="14100"/>
            <ac:spMkLst>
              <pc:docMk/>
              <pc:sldMasterMk cId="1907083030" sldId="2147483660"/>
              <pc:sldLayoutMk cId="4119342725" sldId="2147483685"/>
              <ac:spMk id="43" creationId="{5533AC08-F90B-AA79-A57D-F7F154BAAD4A}"/>
            </ac:spMkLst>
          </pc:spChg>
        </pc:sldLayoutChg>
      </pc:sldMasterChg>
    </pc:docChg>
  </pc:docChgLst>
  <pc:docChgLst>
    <pc:chgData name="Justin Swarbrick" userId="72594edf-c8ba-4daa-98db-94fbf29e8524" providerId="ADAL" clId="{31DE37AB-2FEC-F14D-AD32-031557635D09}"/>
    <pc:docChg chg="modSld">
      <pc:chgData name="Justin Swarbrick" userId="72594edf-c8ba-4daa-98db-94fbf29e8524" providerId="ADAL" clId="{31DE37AB-2FEC-F14D-AD32-031557635D09}" dt="2025-01-09T11:27:10.050" v="7" actId="20577"/>
      <pc:docMkLst>
        <pc:docMk/>
      </pc:docMkLst>
      <pc:sldChg chg="modSp mod">
        <pc:chgData name="Justin Swarbrick" userId="72594edf-c8ba-4daa-98db-94fbf29e8524" providerId="ADAL" clId="{31DE37AB-2FEC-F14D-AD32-031557635D09}" dt="2025-01-09T11:27:10.050" v="7" actId="20577"/>
        <pc:sldMkLst>
          <pc:docMk/>
          <pc:sldMk cId="620010167" sldId="262"/>
        </pc:sldMkLst>
        <pc:spChg chg="mod">
          <ac:chgData name="Justin Swarbrick" userId="72594edf-c8ba-4daa-98db-94fbf29e8524" providerId="ADAL" clId="{31DE37AB-2FEC-F14D-AD32-031557635D09}" dt="2025-01-09T11:27:10.050" v="7" actId="20577"/>
          <ac:spMkLst>
            <pc:docMk/>
            <pc:sldMk cId="620010167" sldId="262"/>
            <ac:spMk id="3" creationId="{8D9F77B0-B68A-D6B1-34BB-1C635C696458}"/>
          </ac:spMkLst>
        </pc:spChg>
      </pc:sldChg>
      <pc:sldChg chg="modSp mod">
        <pc:chgData name="Justin Swarbrick" userId="72594edf-c8ba-4daa-98db-94fbf29e8524" providerId="ADAL" clId="{31DE37AB-2FEC-F14D-AD32-031557635D09}" dt="2025-01-09T11:26:41.899" v="2" actId="20577"/>
        <pc:sldMkLst>
          <pc:docMk/>
          <pc:sldMk cId="1366387988" sldId="263"/>
        </pc:sldMkLst>
        <pc:spChg chg="mod">
          <ac:chgData name="Justin Swarbrick" userId="72594edf-c8ba-4daa-98db-94fbf29e8524" providerId="ADAL" clId="{31DE37AB-2FEC-F14D-AD32-031557635D09}" dt="2025-01-09T11:26:41.899" v="2" actId="20577"/>
          <ac:spMkLst>
            <pc:docMk/>
            <pc:sldMk cId="1366387988" sldId="263"/>
            <ac:spMk id="3" creationId="{84FC56E3-E387-651B-B6CC-19A988D5C914}"/>
          </ac:spMkLst>
        </pc:spChg>
      </pc:sldChg>
    </pc:docChg>
  </pc:docChgLst>
  <pc:docChgLst>
    <pc:chgData name="Justin Swarbrick" userId="72594edf-c8ba-4daa-98db-94fbf29e8524" providerId="ADAL" clId="{AEBF452F-1E98-3F4E-9AA2-4999BB721615}"/>
    <pc:docChg chg="undo custSel modSld modMainMaster">
      <pc:chgData name="Justin Swarbrick" userId="72594edf-c8ba-4daa-98db-94fbf29e8524" providerId="ADAL" clId="{AEBF452F-1E98-3F4E-9AA2-4999BB721615}" dt="2025-03-06T13:27:04.872" v="977" actId="255"/>
      <pc:docMkLst>
        <pc:docMk/>
      </pc:docMkLst>
      <pc:sldChg chg="modSp mod">
        <pc:chgData name="Justin Swarbrick" userId="72594edf-c8ba-4daa-98db-94fbf29e8524" providerId="ADAL" clId="{AEBF452F-1E98-3F4E-9AA2-4999BB721615}" dt="2025-03-06T13:27:04.872" v="977" actId="255"/>
        <pc:sldMkLst>
          <pc:docMk/>
          <pc:sldMk cId="620010167" sldId="262"/>
        </pc:sldMkLst>
        <pc:spChg chg="mod">
          <ac:chgData name="Justin Swarbrick" userId="72594edf-c8ba-4daa-98db-94fbf29e8524" providerId="ADAL" clId="{AEBF452F-1E98-3F4E-9AA2-4999BB721615}" dt="2025-03-06T13:27:04.872" v="977" actId="255"/>
          <ac:spMkLst>
            <pc:docMk/>
            <pc:sldMk cId="620010167" sldId="262"/>
            <ac:spMk id="3" creationId="{8D9F77B0-B68A-D6B1-34BB-1C635C696458}"/>
          </ac:spMkLst>
        </pc:spChg>
      </pc:sldChg>
      <pc:sldChg chg="delSp modSp mod">
        <pc:chgData name="Justin Swarbrick" userId="72594edf-c8ba-4daa-98db-94fbf29e8524" providerId="ADAL" clId="{AEBF452F-1E98-3F4E-9AA2-4999BB721615}" dt="2025-03-06T13:25:56.481" v="961" actId="478"/>
        <pc:sldMkLst>
          <pc:docMk/>
          <pc:sldMk cId="1366387988" sldId="263"/>
        </pc:sldMkLst>
        <pc:spChg chg="mod">
          <ac:chgData name="Justin Swarbrick" userId="72594edf-c8ba-4daa-98db-94fbf29e8524" providerId="ADAL" clId="{AEBF452F-1E98-3F4E-9AA2-4999BB721615}" dt="2025-03-06T13:25:47.669" v="960" actId="207"/>
          <ac:spMkLst>
            <pc:docMk/>
            <pc:sldMk cId="1366387988" sldId="263"/>
            <ac:spMk id="3" creationId="{84FC56E3-E387-651B-B6CC-19A988D5C914}"/>
          </ac:spMkLst>
        </pc:spChg>
        <pc:spChg chg="del">
          <ac:chgData name="Justin Swarbrick" userId="72594edf-c8ba-4daa-98db-94fbf29e8524" providerId="ADAL" clId="{AEBF452F-1E98-3F4E-9AA2-4999BB721615}" dt="2025-03-06T13:25:56.481" v="961" actId="478"/>
          <ac:spMkLst>
            <pc:docMk/>
            <pc:sldMk cId="1366387988" sldId="263"/>
            <ac:spMk id="35" creationId="{7C9C8553-6EF0-1837-28F9-8280962549A4}"/>
          </ac:spMkLst>
        </pc:spChg>
      </pc:sldChg>
      <pc:sldMasterChg chg="modSldLayout">
        <pc:chgData name="Justin Swarbrick" userId="72594edf-c8ba-4daa-98db-94fbf29e8524" providerId="ADAL" clId="{AEBF452F-1E98-3F4E-9AA2-4999BB721615}" dt="2025-03-06T13:11:55.782" v="162" actId="962"/>
        <pc:sldMasterMkLst>
          <pc:docMk/>
          <pc:sldMasterMk cId="1907083030" sldId="2147483660"/>
        </pc:sldMasterMkLst>
        <pc:sldLayoutChg chg="addSp delSp modSp mod">
          <pc:chgData name="Justin Swarbrick" userId="72594edf-c8ba-4daa-98db-94fbf29e8524" providerId="ADAL" clId="{AEBF452F-1E98-3F4E-9AA2-4999BB721615}" dt="2025-03-06T13:11:40.807" v="159" actId="962"/>
          <pc:sldLayoutMkLst>
            <pc:docMk/>
            <pc:sldMasterMk cId="1907083030" sldId="2147483660"/>
            <pc:sldLayoutMk cId="2204457333" sldId="2147483682"/>
          </pc:sldLayoutMkLst>
          <pc:spChg chg="mod">
            <ac:chgData name="Justin Swarbrick" userId="72594edf-c8ba-4daa-98db-94fbf29e8524" providerId="ADAL" clId="{AEBF452F-1E98-3F4E-9AA2-4999BB721615}" dt="2025-03-06T13:07:20.967" v="16" actId="14100"/>
            <ac:spMkLst>
              <pc:docMk/>
              <pc:sldMasterMk cId="1907083030" sldId="2147483660"/>
              <pc:sldLayoutMk cId="2204457333" sldId="2147483682"/>
              <ac:spMk id="8" creationId="{A4BEAB44-2A18-0C6E-C8CA-8C55E6EF6BFC}"/>
            </ac:spMkLst>
          </pc:spChg>
          <pc:spChg chg="mod">
            <ac:chgData name="Justin Swarbrick" userId="72594edf-c8ba-4daa-98db-94fbf29e8524" providerId="ADAL" clId="{AEBF452F-1E98-3F4E-9AA2-4999BB721615}" dt="2025-03-06T13:07:53.202" v="19" actId="14100"/>
            <ac:spMkLst>
              <pc:docMk/>
              <pc:sldMasterMk cId="1907083030" sldId="2147483660"/>
              <pc:sldLayoutMk cId="2204457333" sldId="2147483682"/>
              <ac:spMk id="60" creationId="{1CB2056C-470A-9F8C-A79E-61A015C3E2E9}"/>
            </ac:spMkLst>
          </pc:spChg>
          <pc:picChg chg="add mod">
            <ac:chgData name="Justin Swarbrick" userId="72594edf-c8ba-4daa-98db-94fbf29e8524" providerId="ADAL" clId="{AEBF452F-1E98-3F4E-9AA2-4999BB721615}" dt="2025-03-06T13:11:11.598" v="156" actId="962"/>
            <ac:picMkLst>
              <pc:docMk/>
              <pc:sldMasterMk cId="1907083030" sldId="2147483660"/>
              <pc:sldLayoutMk cId="2204457333" sldId="2147483682"/>
              <ac:picMk id="5" creationId="{B1D2F0E2-279D-3F66-C052-5FE438612F7D}"/>
            </ac:picMkLst>
          </pc:picChg>
          <pc:picChg chg="mod">
            <ac:chgData name="Justin Swarbrick" userId="72594edf-c8ba-4daa-98db-94fbf29e8524" providerId="ADAL" clId="{AEBF452F-1E98-3F4E-9AA2-4999BB721615}" dt="2025-03-06T13:11:40.807" v="159" actId="962"/>
            <ac:picMkLst>
              <pc:docMk/>
              <pc:sldMasterMk cId="1907083030" sldId="2147483660"/>
              <pc:sldLayoutMk cId="2204457333" sldId="2147483682"/>
              <ac:picMk id="14" creationId="{B606ABB1-EDA6-9824-473A-644AFB0F96B3}"/>
            </ac:picMkLst>
          </pc:picChg>
        </pc:sldLayoutChg>
        <pc:sldLayoutChg chg="addSp delSp modSp mod">
          <pc:chgData name="Justin Swarbrick" userId="72594edf-c8ba-4daa-98db-94fbf29e8524" providerId="ADAL" clId="{AEBF452F-1E98-3F4E-9AA2-4999BB721615}" dt="2025-03-06T13:11:55.782" v="162" actId="962"/>
          <pc:sldLayoutMkLst>
            <pc:docMk/>
            <pc:sldMasterMk cId="1907083030" sldId="2147483660"/>
            <pc:sldLayoutMk cId="4119342725" sldId="2147483685"/>
          </pc:sldLayoutMkLst>
          <pc:picChg chg="add mod">
            <ac:chgData name="Justin Swarbrick" userId="72594edf-c8ba-4daa-98db-94fbf29e8524" providerId="ADAL" clId="{AEBF452F-1E98-3F4E-9AA2-4999BB721615}" dt="2025-03-06T13:10:13.832" v="23"/>
            <ac:picMkLst>
              <pc:docMk/>
              <pc:sldMasterMk cId="1907083030" sldId="2147483660"/>
              <pc:sldLayoutMk cId="4119342725" sldId="2147483685"/>
              <ac:picMk id="6" creationId="{E996FFAA-5C59-60E0-18D0-88754F104759}"/>
            </ac:picMkLst>
          </pc:picChg>
          <pc:picChg chg="add mod">
            <ac:chgData name="Justin Swarbrick" userId="72594edf-c8ba-4daa-98db-94fbf29e8524" providerId="ADAL" clId="{AEBF452F-1E98-3F4E-9AA2-4999BB721615}" dt="2025-03-06T13:10:13.832" v="23"/>
            <ac:picMkLst>
              <pc:docMk/>
              <pc:sldMasterMk cId="1907083030" sldId="2147483660"/>
              <pc:sldLayoutMk cId="4119342725" sldId="2147483685"/>
              <ac:picMk id="7" creationId="{B52745F9-B3EA-4AFC-21D6-C9432FB06BBC}"/>
            </ac:picMkLst>
          </pc:picChg>
          <pc:picChg chg="add mod">
            <ac:chgData name="Justin Swarbrick" userId="72594edf-c8ba-4daa-98db-94fbf29e8524" providerId="ADAL" clId="{AEBF452F-1E98-3F4E-9AA2-4999BB721615}" dt="2025-03-06T13:11:55.782" v="162" actId="962"/>
            <ac:picMkLst>
              <pc:docMk/>
              <pc:sldMasterMk cId="1907083030" sldId="2147483660"/>
              <pc:sldLayoutMk cId="4119342725" sldId="2147483685"/>
              <ac:picMk id="8" creationId="{AD58A4C3-E953-94B8-4220-14427A3DBAE3}"/>
            </ac:picMkLst>
          </pc:picChg>
          <pc:picChg chg="add mod">
            <ac:chgData name="Justin Swarbrick" userId="72594edf-c8ba-4daa-98db-94fbf29e8524" providerId="ADAL" clId="{AEBF452F-1E98-3F4E-9AA2-4999BB721615}" dt="2025-03-06T13:10:57.757" v="152" actId="962"/>
            <ac:picMkLst>
              <pc:docMk/>
              <pc:sldMasterMk cId="1907083030" sldId="2147483660"/>
              <pc:sldLayoutMk cId="4119342725" sldId="2147483685"/>
              <ac:picMk id="10" creationId="{29962E40-7544-9BEF-B2C6-FF924881D224}"/>
            </ac:picMkLst>
          </pc:picChg>
          <pc:picChg chg="del">
            <ac:chgData name="Justin Swarbrick" userId="72594edf-c8ba-4daa-98db-94fbf29e8524" providerId="ADAL" clId="{AEBF452F-1E98-3F4E-9AA2-4999BB721615}" dt="2025-03-06T13:10:12.929" v="22" actId="478"/>
            <ac:picMkLst>
              <pc:docMk/>
              <pc:sldMasterMk cId="1907083030" sldId="2147483660"/>
              <pc:sldLayoutMk cId="4119342725" sldId="2147483685"/>
              <ac:picMk id="14" creationId="{66A6FF81-CBCF-3409-4CBC-AF43C090A666}"/>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869E2E-F8A2-49E2-97F2-41408FBFD2B3}" type="datetimeFigureOut">
              <a:rPr lang="en-GB" smtClean="0"/>
              <a:t>06/03/2025</a:t>
            </a:fld>
            <a:endParaRPr lang="en-GB"/>
          </a:p>
        </p:txBody>
      </p:sp>
      <p:sp>
        <p:nvSpPr>
          <p:cNvPr id="4" name="Slide Image Placeholder 3"/>
          <p:cNvSpPr>
            <a:spLocks noGrp="1" noRot="1" noChangeAspect="1"/>
          </p:cNvSpPr>
          <p:nvPr>
            <p:ph type="sldImg" idx="2"/>
          </p:nvPr>
        </p:nvSpPr>
        <p:spPr>
          <a:xfrm>
            <a:off x="1249363" y="1143000"/>
            <a:ext cx="43592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51266D-1B47-4B5A-9738-C55163A0D092}" type="slidenum">
              <a:rPr lang="en-GB" smtClean="0"/>
              <a:t>‹#›</a:t>
            </a:fld>
            <a:endParaRPr lang="en-GB"/>
          </a:p>
        </p:txBody>
      </p:sp>
    </p:spTree>
    <p:extLst>
      <p:ext uri="{BB962C8B-B14F-4D97-AF65-F5344CB8AC3E}">
        <p14:creationId xmlns:p14="http://schemas.microsoft.com/office/powerpoint/2010/main" val="2328452191"/>
      </p:ext>
    </p:extLst>
  </p:cSld>
  <p:clrMap bg1="lt1" tx1="dk1" bg2="lt2" tx2="dk2" accent1="accent1" accent2="accent2" accent3="accent3" accent4="accent4" accent5="accent5" accent6="accent6" hlink="hlink" folHlink="folHlink"/>
  <p:notesStyle>
    <a:lvl1pPr marL="0" algn="l" defTabSz="2981138" rtl="0" eaLnBrk="1" latinLnBrk="0" hangingPunct="1">
      <a:defRPr sz="3914" kern="1200">
        <a:solidFill>
          <a:schemeClr val="tx1"/>
        </a:solidFill>
        <a:latin typeface="+mn-lt"/>
        <a:ea typeface="+mn-ea"/>
        <a:cs typeface="+mn-cs"/>
      </a:defRPr>
    </a:lvl1pPr>
    <a:lvl2pPr marL="1490569" algn="l" defTabSz="2981138" rtl="0" eaLnBrk="1" latinLnBrk="0" hangingPunct="1">
      <a:defRPr sz="3914" kern="1200">
        <a:solidFill>
          <a:schemeClr val="tx1"/>
        </a:solidFill>
        <a:latin typeface="+mn-lt"/>
        <a:ea typeface="+mn-ea"/>
        <a:cs typeface="+mn-cs"/>
      </a:defRPr>
    </a:lvl2pPr>
    <a:lvl3pPr marL="2981138" algn="l" defTabSz="2981138" rtl="0" eaLnBrk="1" latinLnBrk="0" hangingPunct="1">
      <a:defRPr sz="3914" kern="1200">
        <a:solidFill>
          <a:schemeClr val="tx1"/>
        </a:solidFill>
        <a:latin typeface="+mn-lt"/>
        <a:ea typeface="+mn-ea"/>
        <a:cs typeface="+mn-cs"/>
      </a:defRPr>
    </a:lvl3pPr>
    <a:lvl4pPr marL="4471707" algn="l" defTabSz="2981138" rtl="0" eaLnBrk="1" latinLnBrk="0" hangingPunct="1">
      <a:defRPr sz="3914" kern="1200">
        <a:solidFill>
          <a:schemeClr val="tx1"/>
        </a:solidFill>
        <a:latin typeface="+mn-lt"/>
        <a:ea typeface="+mn-ea"/>
        <a:cs typeface="+mn-cs"/>
      </a:defRPr>
    </a:lvl4pPr>
    <a:lvl5pPr marL="5962275" algn="l" defTabSz="2981138" rtl="0" eaLnBrk="1" latinLnBrk="0" hangingPunct="1">
      <a:defRPr sz="3914" kern="1200">
        <a:solidFill>
          <a:schemeClr val="tx1"/>
        </a:solidFill>
        <a:latin typeface="+mn-lt"/>
        <a:ea typeface="+mn-ea"/>
        <a:cs typeface="+mn-cs"/>
      </a:defRPr>
    </a:lvl5pPr>
    <a:lvl6pPr marL="7452847" algn="l" defTabSz="2981138" rtl="0" eaLnBrk="1" latinLnBrk="0" hangingPunct="1">
      <a:defRPr sz="3914" kern="1200">
        <a:solidFill>
          <a:schemeClr val="tx1"/>
        </a:solidFill>
        <a:latin typeface="+mn-lt"/>
        <a:ea typeface="+mn-ea"/>
        <a:cs typeface="+mn-cs"/>
      </a:defRPr>
    </a:lvl6pPr>
    <a:lvl7pPr marL="8943416" algn="l" defTabSz="2981138" rtl="0" eaLnBrk="1" latinLnBrk="0" hangingPunct="1">
      <a:defRPr sz="3914" kern="1200">
        <a:solidFill>
          <a:schemeClr val="tx1"/>
        </a:solidFill>
        <a:latin typeface="+mn-lt"/>
        <a:ea typeface="+mn-ea"/>
        <a:cs typeface="+mn-cs"/>
      </a:defRPr>
    </a:lvl7pPr>
    <a:lvl8pPr marL="10433985" algn="l" defTabSz="2981138" rtl="0" eaLnBrk="1" latinLnBrk="0" hangingPunct="1">
      <a:defRPr sz="3914" kern="1200">
        <a:solidFill>
          <a:schemeClr val="tx1"/>
        </a:solidFill>
        <a:latin typeface="+mn-lt"/>
        <a:ea typeface="+mn-ea"/>
        <a:cs typeface="+mn-cs"/>
      </a:defRPr>
    </a:lvl8pPr>
    <a:lvl9pPr marL="11924554" algn="l" defTabSz="2981138" rtl="0" eaLnBrk="1" latinLnBrk="0" hangingPunct="1">
      <a:defRPr sz="391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51266D-1B47-4B5A-9738-C55163A0D092}" type="slidenum">
              <a:rPr lang="en-GB" smtClean="0"/>
              <a:t>2</a:t>
            </a:fld>
            <a:endParaRPr lang="en-GB"/>
          </a:p>
        </p:txBody>
      </p:sp>
    </p:spTree>
    <p:extLst>
      <p:ext uri="{BB962C8B-B14F-4D97-AF65-F5344CB8AC3E}">
        <p14:creationId xmlns:p14="http://schemas.microsoft.com/office/powerpoint/2010/main" val="27134879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6 Column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ED7C068-A161-3100-0B81-4288746205D6}"/>
              </a:ext>
            </a:extLst>
          </p:cNvPr>
          <p:cNvSpPr/>
          <p:nvPr userDrawn="1"/>
        </p:nvSpPr>
        <p:spPr>
          <a:xfrm>
            <a:off x="0" y="28868601"/>
            <a:ext cx="42767250" cy="1440000"/>
          </a:xfrm>
          <a:prstGeom prst="rect">
            <a:avLst/>
          </a:prstGeom>
          <a:solidFill>
            <a:schemeClr val="bg1">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endParaRPr lang="en-GB" sz="5869">
              <a:latin typeface="Arial" panose="020B0604020202020204" pitchFamily="34" charset="0"/>
              <a:cs typeface="Arial" panose="020B0604020202020204" pitchFamily="34" charset="0"/>
            </a:endParaRPr>
          </a:p>
        </p:txBody>
      </p:sp>
      <p:sp>
        <p:nvSpPr>
          <p:cNvPr id="32" name="Picture Placeholder 4">
            <a:extLst>
              <a:ext uri="{FF2B5EF4-FFF2-40B4-BE49-F238E27FC236}">
                <a16:creationId xmlns:a16="http://schemas.microsoft.com/office/drawing/2014/main" id="{9CF8A962-3647-94B5-C4D4-E7A9EDE18B1E}"/>
              </a:ext>
            </a:extLst>
          </p:cNvPr>
          <p:cNvSpPr>
            <a:spLocks noGrp="1"/>
          </p:cNvSpPr>
          <p:nvPr>
            <p:ph type="pic" sz="quarter" idx="33" hasCustomPrompt="1"/>
          </p:nvPr>
        </p:nvSpPr>
        <p:spPr>
          <a:xfrm>
            <a:off x="15262225" y="21618575"/>
            <a:ext cx="12240000" cy="5761038"/>
          </a:xfrm>
          <a:noFill/>
        </p:spPr>
        <p:txBody>
          <a:bodyPr lIns="0" tIns="0" rIns="0" bIns="0">
            <a:noAutofit/>
          </a:bodyPr>
          <a:lstStyle>
            <a:lvl1pPr marL="0" indent="0">
              <a:buNone/>
              <a:defRPr sz="2800" b="0" i="0">
                <a:solidFill>
                  <a:schemeClr val="bg1">
                    <a:lumMod val="10000"/>
                  </a:schemeClr>
                </a:solidFill>
                <a:latin typeface="Arial" panose="020B0604020202020204" pitchFamily="34" charset="0"/>
                <a:cs typeface="Arial" panose="020B0604020202020204" pitchFamily="34" charset="0"/>
              </a:defRPr>
            </a:lvl1pPr>
          </a:lstStyle>
          <a:p>
            <a:r>
              <a:rPr lang="en-GB"/>
              <a:t>Add pictures</a:t>
            </a:r>
          </a:p>
        </p:txBody>
      </p:sp>
      <p:sp>
        <p:nvSpPr>
          <p:cNvPr id="43" name="Text Placeholder 16">
            <a:extLst>
              <a:ext uri="{FF2B5EF4-FFF2-40B4-BE49-F238E27FC236}">
                <a16:creationId xmlns:a16="http://schemas.microsoft.com/office/drawing/2014/main" id="{5533AC08-F90B-AA79-A57D-F7F154BAAD4A}"/>
              </a:ext>
            </a:extLst>
          </p:cNvPr>
          <p:cNvSpPr>
            <a:spLocks noGrp="1"/>
          </p:cNvSpPr>
          <p:nvPr>
            <p:ph type="body" sz="quarter" idx="43"/>
          </p:nvPr>
        </p:nvSpPr>
        <p:spPr>
          <a:xfrm>
            <a:off x="2303625" y="8659238"/>
            <a:ext cx="5759450" cy="18720000"/>
          </a:xfrm>
          <a:noFill/>
        </p:spPr>
        <p:txBody>
          <a:bodyPr lIns="0" tIns="0" rIns="0" bIns="0">
            <a:normAutofit/>
          </a:bodyPr>
          <a:lstStyle>
            <a:lvl1pPr>
              <a:defRPr sz="2800" b="0" i="0">
                <a:solidFill>
                  <a:schemeClr val="bg1">
                    <a:lumMod val="10000"/>
                  </a:schemeClr>
                </a:solidFill>
                <a:latin typeface="Arial" panose="020B0604020202020204" pitchFamily="34" charset="0"/>
                <a:cs typeface="Arial" panose="020B0604020202020204" pitchFamily="34" charset="0"/>
              </a:defRPr>
            </a:lvl1pPr>
            <a:lvl2pPr>
              <a:defRPr sz="2800" b="0" i="0">
                <a:solidFill>
                  <a:schemeClr val="bg1">
                    <a:lumMod val="10000"/>
                  </a:schemeClr>
                </a:solidFill>
                <a:latin typeface="Arial" panose="020B0604020202020204" pitchFamily="34" charset="0"/>
                <a:cs typeface="Arial" panose="020B0604020202020204" pitchFamily="34" charset="0"/>
              </a:defRPr>
            </a:lvl2pPr>
            <a:lvl3pPr>
              <a:defRPr sz="2800" b="0" i="0">
                <a:solidFill>
                  <a:schemeClr val="bg1">
                    <a:lumMod val="10000"/>
                  </a:schemeClr>
                </a:solidFill>
                <a:latin typeface="Arial" panose="020B0604020202020204" pitchFamily="34" charset="0"/>
                <a:cs typeface="Arial" panose="020B0604020202020204" pitchFamily="34" charset="0"/>
              </a:defRPr>
            </a:lvl3pPr>
          </a:lstStyle>
          <a:p>
            <a:pPr lvl="0"/>
            <a:r>
              <a:rPr lang="en-US"/>
              <a:t>Click to edit Master text styles</a:t>
            </a:r>
          </a:p>
          <a:p>
            <a:pPr lvl="1"/>
            <a:r>
              <a:rPr lang="en-US"/>
              <a:t>Second level</a:t>
            </a:r>
          </a:p>
          <a:p>
            <a:pPr lvl="2"/>
            <a:r>
              <a:rPr lang="en-US"/>
              <a:t>Third level</a:t>
            </a:r>
          </a:p>
        </p:txBody>
      </p:sp>
      <p:sp>
        <p:nvSpPr>
          <p:cNvPr id="2" name="Text Placeholder 16">
            <a:extLst>
              <a:ext uri="{FF2B5EF4-FFF2-40B4-BE49-F238E27FC236}">
                <a16:creationId xmlns:a16="http://schemas.microsoft.com/office/drawing/2014/main" id="{C7F7A4C8-485A-71D8-8ACE-D49CBF8AEFB4}"/>
              </a:ext>
            </a:extLst>
          </p:cNvPr>
          <p:cNvSpPr>
            <a:spLocks noGrp="1"/>
          </p:cNvSpPr>
          <p:nvPr>
            <p:ph type="body" sz="quarter" idx="48"/>
          </p:nvPr>
        </p:nvSpPr>
        <p:spPr>
          <a:xfrm>
            <a:off x="2301875" y="28819475"/>
            <a:ext cx="38157236" cy="1455738"/>
          </a:xfrm>
          <a:noFill/>
        </p:spPr>
        <p:txBody>
          <a:bodyPr lIns="0" tIns="0" rIns="0" bIns="0" anchor="ctr" anchorCtr="0">
            <a:noAutofit/>
          </a:bodyPr>
          <a:lstStyle>
            <a:lvl1pPr algn="l">
              <a:lnSpc>
                <a:spcPct val="100000"/>
              </a:lnSpc>
              <a:spcBef>
                <a:spcPts val="0"/>
              </a:spcBef>
              <a:defRPr sz="2800" b="0" i="0">
                <a:solidFill>
                  <a:schemeClr val="bg1"/>
                </a:solidFill>
                <a:latin typeface="Arial" panose="020B0604020202020204" pitchFamily="34" charset="0"/>
                <a:cs typeface="Arial" panose="020B0604020202020204" pitchFamily="34" charset="0"/>
              </a:defRPr>
            </a:lvl1pPr>
            <a:lvl2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2pPr>
            <a:lvl3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3pPr>
          </a:lstStyle>
          <a:p>
            <a:pPr lvl="0"/>
            <a:r>
              <a:rPr lang="en-US"/>
              <a:t>Click to edit Master text style</a:t>
            </a:r>
          </a:p>
        </p:txBody>
      </p:sp>
      <p:sp>
        <p:nvSpPr>
          <p:cNvPr id="8" name="Rectangle 7">
            <a:extLst>
              <a:ext uri="{FF2B5EF4-FFF2-40B4-BE49-F238E27FC236}">
                <a16:creationId xmlns:a16="http://schemas.microsoft.com/office/drawing/2014/main" id="{A4BEAB44-2A18-0C6E-C8CA-8C55E6EF6BFC}"/>
              </a:ext>
            </a:extLst>
          </p:cNvPr>
          <p:cNvSpPr/>
          <p:nvPr userDrawn="1"/>
        </p:nvSpPr>
        <p:spPr>
          <a:xfrm>
            <a:off x="0" y="0"/>
            <a:ext cx="42496353" cy="5760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5869"/>
          </a:p>
        </p:txBody>
      </p:sp>
      <p:pic>
        <p:nvPicPr>
          <p:cNvPr id="9" name="Picture 8" descr="A red and black logo&#10;&#10;Description automatically generated">
            <a:extLst>
              <a:ext uri="{FF2B5EF4-FFF2-40B4-BE49-F238E27FC236}">
                <a16:creationId xmlns:a16="http://schemas.microsoft.com/office/drawing/2014/main" id="{F2F1BB73-25DC-5499-93D3-0A7537D363AF}"/>
              </a:ext>
            </a:extLst>
          </p:cNvPr>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5760000" cy="5760000"/>
          </a:xfrm>
          <a:prstGeom prst="rect">
            <a:avLst/>
          </a:prstGeom>
        </p:spPr>
      </p:pic>
      <p:sp>
        <p:nvSpPr>
          <p:cNvPr id="10" name="Text Placeholder 16">
            <a:extLst>
              <a:ext uri="{FF2B5EF4-FFF2-40B4-BE49-F238E27FC236}">
                <a16:creationId xmlns:a16="http://schemas.microsoft.com/office/drawing/2014/main" id="{3D36316F-F74A-E9CE-578A-14FDC82D456D}"/>
              </a:ext>
            </a:extLst>
          </p:cNvPr>
          <p:cNvSpPr>
            <a:spLocks noGrp="1"/>
          </p:cNvSpPr>
          <p:nvPr>
            <p:ph type="body" sz="quarter" idx="47"/>
          </p:nvPr>
        </p:nvSpPr>
        <p:spPr>
          <a:xfrm>
            <a:off x="6981705" y="735686"/>
            <a:ext cx="23760000" cy="4320576"/>
          </a:xfrm>
          <a:noFill/>
          <a:effectLst/>
        </p:spPr>
        <p:txBody>
          <a:bodyPr lIns="0" tIns="0" rIns="216000" bIns="0" anchor="ctr" anchorCtr="0">
            <a:noAutofit/>
          </a:bodyPr>
          <a:lstStyle>
            <a:lvl1pPr algn="ctr">
              <a:lnSpc>
                <a:spcPct val="100000"/>
              </a:lnSpc>
              <a:spcBef>
                <a:spcPts val="0"/>
              </a:spcBef>
              <a:defRPr sz="9600" b="0" i="0">
                <a:solidFill>
                  <a:schemeClr val="bg1"/>
                </a:solidFill>
                <a:effectLst/>
                <a:latin typeface="Arial" panose="020B0604020202020204" pitchFamily="34" charset="0"/>
                <a:cs typeface="Arial" panose="020B0604020202020204" pitchFamily="34" charset="0"/>
              </a:defRPr>
            </a:lvl1pPr>
            <a:lvl2pPr>
              <a:lnSpc>
                <a:spcPct val="100000"/>
              </a:lnSpc>
              <a:spcBef>
                <a:spcPts val="0"/>
              </a:spcBef>
              <a:defRPr sz="9600" b="0" i="0">
                <a:solidFill>
                  <a:schemeClr val="bg1"/>
                </a:solidFill>
                <a:latin typeface="Calibri Light" panose="020F0302020204030204" pitchFamily="34" charset="0"/>
                <a:cs typeface="Calibri Light" panose="020F0302020204030204" pitchFamily="34" charset="0"/>
              </a:defRPr>
            </a:lvl2pPr>
            <a:lvl3pPr>
              <a:lnSpc>
                <a:spcPct val="100000"/>
              </a:lnSpc>
              <a:spcBef>
                <a:spcPts val="0"/>
              </a:spcBef>
              <a:defRPr sz="9600" b="0" i="0">
                <a:solidFill>
                  <a:schemeClr val="bg1"/>
                </a:solidFill>
                <a:latin typeface="Calibri Light" panose="020F0302020204030204" pitchFamily="34" charset="0"/>
                <a:cs typeface="Calibri Light" panose="020F0302020204030204" pitchFamily="34" charset="0"/>
              </a:defRPr>
            </a:lvl3pPr>
          </a:lstStyle>
          <a:p>
            <a:pPr lvl="0"/>
            <a:r>
              <a:rPr lang="en-US"/>
              <a:t>Click to edit Master text style</a:t>
            </a:r>
          </a:p>
        </p:txBody>
      </p:sp>
      <p:sp>
        <p:nvSpPr>
          <p:cNvPr id="50" name="Content Placeholder 2">
            <a:extLst>
              <a:ext uri="{FF2B5EF4-FFF2-40B4-BE49-F238E27FC236}">
                <a16:creationId xmlns:a16="http://schemas.microsoft.com/office/drawing/2014/main" id="{FAE21C78-04BC-2D08-9CD3-112331D94CDC}"/>
              </a:ext>
            </a:extLst>
          </p:cNvPr>
          <p:cNvSpPr>
            <a:spLocks noGrp="1"/>
          </p:cNvSpPr>
          <p:nvPr>
            <p:ph sz="quarter" idx="49" hasCustomPrompt="1"/>
          </p:nvPr>
        </p:nvSpPr>
        <p:spPr>
          <a:xfrm>
            <a:off x="15263732" y="8656638"/>
            <a:ext cx="12241293" cy="12241212"/>
          </a:xfrm>
          <a:noFill/>
        </p:spPr>
        <p:txBody>
          <a:bodyPr lIns="0" tIns="0" rIns="0" bIns="0">
            <a:normAutofit/>
          </a:bodyPr>
          <a:lstStyle>
            <a:lvl1pPr marL="0" indent="0">
              <a:buNone/>
              <a:defRPr sz="2800" b="0" i="0">
                <a:solidFill>
                  <a:schemeClr val="bg1">
                    <a:lumMod val="10000"/>
                  </a:schemeClr>
                </a:solidFill>
                <a:latin typeface="Arial" panose="020B0604020202020204" pitchFamily="34" charset="0"/>
                <a:cs typeface="Arial" panose="020B0604020202020204" pitchFamily="34" charset="0"/>
              </a:defRPr>
            </a:lvl1pPr>
          </a:lstStyle>
          <a:p>
            <a:pPr lvl="0"/>
            <a:r>
              <a:rPr lang="en-US"/>
              <a:t>Add an image or chart here</a:t>
            </a:r>
            <a:endParaRPr lang="en-GB"/>
          </a:p>
        </p:txBody>
      </p:sp>
      <p:sp>
        <p:nvSpPr>
          <p:cNvPr id="52" name="Text Placeholder 16">
            <a:extLst>
              <a:ext uri="{FF2B5EF4-FFF2-40B4-BE49-F238E27FC236}">
                <a16:creationId xmlns:a16="http://schemas.microsoft.com/office/drawing/2014/main" id="{3072FF4E-4FCD-BAE5-13FB-A614D7112DD4}"/>
              </a:ext>
            </a:extLst>
          </p:cNvPr>
          <p:cNvSpPr>
            <a:spLocks noGrp="1"/>
          </p:cNvSpPr>
          <p:nvPr>
            <p:ph type="body" sz="quarter" idx="50"/>
          </p:nvPr>
        </p:nvSpPr>
        <p:spPr>
          <a:xfrm>
            <a:off x="8781945" y="8656638"/>
            <a:ext cx="5759450" cy="18720000"/>
          </a:xfrm>
          <a:noFill/>
        </p:spPr>
        <p:txBody>
          <a:bodyPr lIns="0" tIns="0" rIns="0" bIns="0">
            <a:normAutofit/>
          </a:bodyPr>
          <a:lstStyle>
            <a:lvl1pPr>
              <a:defRPr sz="2800" b="0" i="0">
                <a:solidFill>
                  <a:schemeClr val="bg1">
                    <a:lumMod val="10000"/>
                  </a:schemeClr>
                </a:solidFill>
                <a:latin typeface="Arial" panose="020B0604020202020204" pitchFamily="34" charset="0"/>
                <a:cs typeface="Arial" panose="020B0604020202020204" pitchFamily="34" charset="0"/>
              </a:defRPr>
            </a:lvl1pPr>
            <a:lvl2pPr>
              <a:defRPr sz="2800" b="0" i="0">
                <a:solidFill>
                  <a:schemeClr val="bg1">
                    <a:lumMod val="10000"/>
                  </a:schemeClr>
                </a:solidFill>
                <a:latin typeface="Arial" panose="020B0604020202020204" pitchFamily="34" charset="0"/>
                <a:cs typeface="Arial" panose="020B0604020202020204" pitchFamily="34" charset="0"/>
              </a:defRPr>
            </a:lvl2pPr>
            <a:lvl3pPr>
              <a:defRPr sz="2800" b="0" i="0">
                <a:solidFill>
                  <a:schemeClr val="bg1">
                    <a:lumMod val="10000"/>
                  </a:schemeClr>
                </a:solidFill>
                <a:latin typeface="Arial" panose="020B0604020202020204" pitchFamily="34" charset="0"/>
                <a:cs typeface="Arial" panose="020B0604020202020204" pitchFamily="34" charset="0"/>
              </a:defRPr>
            </a:lvl3pPr>
          </a:lstStyle>
          <a:p>
            <a:pPr lvl="0"/>
            <a:r>
              <a:rPr lang="en-US"/>
              <a:t>Click to edit Master text styles</a:t>
            </a:r>
          </a:p>
          <a:p>
            <a:pPr lvl="1"/>
            <a:r>
              <a:rPr lang="en-US"/>
              <a:t>Second level</a:t>
            </a:r>
          </a:p>
          <a:p>
            <a:pPr lvl="2"/>
            <a:r>
              <a:rPr lang="en-US"/>
              <a:t>Third level</a:t>
            </a:r>
          </a:p>
        </p:txBody>
      </p:sp>
      <p:sp>
        <p:nvSpPr>
          <p:cNvPr id="58" name="Text Placeholder 16">
            <a:extLst>
              <a:ext uri="{FF2B5EF4-FFF2-40B4-BE49-F238E27FC236}">
                <a16:creationId xmlns:a16="http://schemas.microsoft.com/office/drawing/2014/main" id="{BAA2D1C3-CED6-DE9A-6230-941B4F198380}"/>
              </a:ext>
            </a:extLst>
          </p:cNvPr>
          <p:cNvSpPr>
            <a:spLocks noGrp="1"/>
          </p:cNvSpPr>
          <p:nvPr>
            <p:ph type="body" sz="quarter" idx="54"/>
          </p:nvPr>
        </p:nvSpPr>
        <p:spPr>
          <a:xfrm>
            <a:off x="34705401" y="21618201"/>
            <a:ext cx="5759450" cy="5761037"/>
          </a:xfrm>
          <a:noFill/>
        </p:spPr>
        <p:txBody>
          <a:bodyPr lIns="0" tIns="0" rIns="0" bIns="0">
            <a:normAutofit/>
          </a:bodyPr>
          <a:lstStyle>
            <a:lvl1pPr>
              <a:defRPr sz="2800" b="0" i="0">
                <a:solidFill>
                  <a:schemeClr val="bg1">
                    <a:lumMod val="10000"/>
                  </a:schemeClr>
                </a:solidFill>
                <a:latin typeface="Arial" panose="020B0604020202020204" pitchFamily="34" charset="0"/>
                <a:cs typeface="Arial" panose="020B0604020202020204" pitchFamily="34" charset="0"/>
              </a:defRPr>
            </a:lvl1pPr>
            <a:lvl2pPr>
              <a:defRPr sz="2800" b="0" i="0">
                <a:solidFill>
                  <a:schemeClr val="bg1">
                    <a:lumMod val="10000"/>
                  </a:schemeClr>
                </a:solidFill>
                <a:latin typeface="Arial" panose="020B0604020202020204" pitchFamily="34" charset="0"/>
                <a:cs typeface="Arial" panose="020B0604020202020204" pitchFamily="34" charset="0"/>
              </a:defRPr>
            </a:lvl2pPr>
            <a:lvl3pPr>
              <a:defRPr sz="2800" b="0" i="0">
                <a:solidFill>
                  <a:schemeClr val="bg1">
                    <a:lumMod val="10000"/>
                  </a:schemeClr>
                </a:solidFill>
                <a:latin typeface="Arial" panose="020B0604020202020204" pitchFamily="34" charset="0"/>
                <a:cs typeface="Arial" panose="020B0604020202020204" pitchFamily="34" charset="0"/>
              </a:defRPr>
            </a:lvl3pPr>
          </a:lstStyle>
          <a:p>
            <a:pPr lvl="0"/>
            <a:r>
              <a:rPr lang="en-US"/>
              <a:t>Click to edit Master text styles</a:t>
            </a:r>
          </a:p>
          <a:p>
            <a:pPr lvl="1"/>
            <a:r>
              <a:rPr lang="en-US"/>
              <a:t>Second level</a:t>
            </a:r>
          </a:p>
          <a:p>
            <a:pPr lvl="2"/>
            <a:r>
              <a:rPr lang="en-US"/>
              <a:t>Third level</a:t>
            </a:r>
          </a:p>
        </p:txBody>
      </p:sp>
      <p:sp>
        <p:nvSpPr>
          <p:cNvPr id="59" name="Text Placeholder 16">
            <a:extLst>
              <a:ext uri="{FF2B5EF4-FFF2-40B4-BE49-F238E27FC236}">
                <a16:creationId xmlns:a16="http://schemas.microsoft.com/office/drawing/2014/main" id="{66908262-F9C4-A218-52E8-4AC17751C174}"/>
              </a:ext>
            </a:extLst>
          </p:cNvPr>
          <p:cNvSpPr>
            <a:spLocks noGrp="1"/>
          </p:cNvSpPr>
          <p:nvPr>
            <p:ph type="body" sz="quarter" idx="55"/>
          </p:nvPr>
        </p:nvSpPr>
        <p:spPr>
          <a:xfrm>
            <a:off x="28223625" y="8656638"/>
            <a:ext cx="5759450" cy="18720000"/>
          </a:xfrm>
          <a:noFill/>
        </p:spPr>
        <p:txBody>
          <a:bodyPr lIns="0" tIns="0" rIns="0" bIns="0">
            <a:normAutofit/>
          </a:bodyPr>
          <a:lstStyle>
            <a:lvl1pPr>
              <a:defRPr sz="2800" b="0" i="0">
                <a:solidFill>
                  <a:schemeClr val="bg1">
                    <a:lumMod val="10000"/>
                  </a:schemeClr>
                </a:solidFill>
                <a:latin typeface="Arial" panose="020B0604020202020204" pitchFamily="34" charset="0"/>
                <a:cs typeface="Arial" panose="020B0604020202020204" pitchFamily="34" charset="0"/>
              </a:defRPr>
            </a:lvl1pPr>
            <a:lvl2pPr>
              <a:defRPr sz="2800" b="0" i="0">
                <a:solidFill>
                  <a:schemeClr val="bg1">
                    <a:lumMod val="10000"/>
                  </a:schemeClr>
                </a:solidFill>
                <a:latin typeface="Arial" panose="020B0604020202020204" pitchFamily="34" charset="0"/>
                <a:cs typeface="Arial" panose="020B0604020202020204" pitchFamily="34" charset="0"/>
              </a:defRPr>
            </a:lvl2pPr>
            <a:lvl3pPr>
              <a:defRPr sz="2800" b="0" i="0">
                <a:solidFill>
                  <a:schemeClr val="bg1">
                    <a:lumMod val="10000"/>
                  </a:schemeClr>
                </a:solidFill>
                <a:latin typeface="Arial" panose="020B0604020202020204" pitchFamily="34" charset="0"/>
                <a:cs typeface="Arial" panose="020B0604020202020204" pitchFamily="34" charset="0"/>
              </a:defRPr>
            </a:lvl3pPr>
          </a:lstStyle>
          <a:p>
            <a:pPr lvl="0"/>
            <a:r>
              <a:rPr lang="en-US"/>
              <a:t>Click to edit Master text styles</a:t>
            </a:r>
          </a:p>
          <a:p>
            <a:pPr lvl="1"/>
            <a:r>
              <a:rPr lang="en-US"/>
              <a:t>Second level</a:t>
            </a:r>
          </a:p>
          <a:p>
            <a:pPr lvl="2"/>
            <a:r>
              <a:rPr lang="en-US"/>
              <a:t>Third level</a:t>
            </a:r>
          </a:p>
        </p:txBody>
      </p:sp>
      <p:sp>
        <p:nvSpPr>
          <p:cNvPr id="60" name="Picture Placeholder 4">
            <a:extLst>
              <a:ext uri="{FF2B5EF4-FFF2-40B4-BE49-F238E27FC236}">
                <a16:creationId xmlns:a16="http://schemas.microsoft.com/office/drawing/2014/main" id="{1CB2056C-470A-9F8C-A79E-61A015C3E2E9}"/>
              </a:ext>
            </a:extLst>
          </p:cNvPr>
          <p:cNvSpPr>
            <a:spLocks noGrp="1"/>
          </p:cNvSpPr>
          <p:nvPr>
            <p:ph type="pic" sz="quarter" idx="56" hasCustomPrompt="1"/>
          </p:nvPr>
        </p:nvSpPr>
        <p:spPr>
          <a:xfrm>
            <a:off x="34705400" y="8656638"/>
            <a:ext cx="5832999" cy="12241212"/>
          </a:xfrm>
          <a:noFill/>
        </p:spPr>
        <p:txBody>
          <a:bodyPr lIns="0" tIns="0" rIns="0" bIns="0">
            <a:noAutofit/>
          </a:bodyPr>
          <a:lstStyle>
            <a:lvl1pPr marL="0" indent="0">
              <a:buNone/>
              <a:defRPr sz="2800" b="0" i="0">
                <a:solidFill>
                  <a:schemeClr val="bg1">
                    <a:lumMod val="10000"/>
                  </a:schemeClr>
                </a:solidFill>
                <a:latin typeface="Arial" panose="020B0604020202020204" pitchFamily="34" charset="0"/>
                <a:cs typeface="Arial" panose="020B0604020202020204" pitchFamily="34" charset="0"/>
              </a:defRPr>
            </a:lvl1pPr>
          </a:lstStyle>
          <a:p>
            <a:r>
              <a:rPr lang="en-GB"/>
              <a:t>Add pictures</a:t>
            </a:r>
          </a:p>
        </p:txBody>
      </p:sp>
      <p:pic>
        <p:nvPicPr>
          <p:cNvPr id="14" name="Picture 13">
            <a:extLst>
              <a:ext uri="{FF2B5EF4-FFF2-40B4-BE49-F238E27FC236}">
                <a16:creationId xmlns:a16="http://schemas.microsoft.com/office/drawing/2014/main" id="{B606ABB1-EDA6-9824-473A-644AFB0F96B3}"/>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212000" y="0"/>
            <a:ext cx="5778000" cy="5778000"/>
          </a:xfrm>
          <a:prstGeom prst="rect">
            <a:avLst/>
          </a:prstGeom>
        </p:spPr>
      </p:pic>
      <p:sp>
        <p:nvSpPr>
          <p:cNvPr id="54" name="Rectangle 53">
            <a:extLst>
              <a:ext uri="{FF2B5EF4-FFF2-40B4-BE49-F238E27FC236}">
                <a16:creationId xmlns:a16="http://schemas.microsoft.com/office/drawing/2014/main" id="{7A2D28C0-7BA2-6194-B69C-B4C339E19CAC}"/>
              </a:ext>
            </a:extLst>
          </p:cNvPr>
          <p:cNvSpPr/>
          <p:nvPr userDrawn="1"/>
        </p:nvSpPr>
        <p:spPr>
          <a:xfrm>
            <a:off x="0" y="5760000"/>
            <a:ext cx="42767250" cy="1440000"/>
          </a:xfrm>
          <a:prstGeom prst="rect">
            <a:avLst/>
          </a:prstGeom>
          <a:solidFill>
            <a:schemeClr val="bg1">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869">
              <a:latin typeface="Arial" panose="020B0604020202020204" pitchFamily="34" charset="0"/>
              <a:cs typeface="Arial" panose="020B0604020202020204" pitchFamily="34" charset="0"/>
            </a:endParaRPr>
          </a:p>
        </p:txBody>
      </p:sp>
      <p:sp>
        <p:nvSpPr>
          <p:cNvPr id="3" name="Text Placeholder 16">
            <a:extLst>
              <a:ext uri="{FF2B5EF4-FFF2-40B4-BE49-F238E27FC236}">
                <a16:creationId xmlns:a16="http://schemas.microsoft.com/office/drawing/2014/main" id="{0F52FD58-A3B4-CD86-4661-1CB81CD2BD45}"/>
              </a:ext>
            </a:extLst>
          </p:cNvPr>
          <p:cNvSpPr>
            <a:spLocks noGrp="1"/>
          </p:cNvSpPr>
          <p:nvPr>
            <p:ph type="body" sz="quarter" idx="57"/>
          </p:nvPr>
        </p:nvSpPr>
        <p:spPr>
          <a:xfrm>
            <a:off x="2346812" y="5776913"/>
            <a:ext cx="38163500" cy="1439862"/>
          </a:xfrm>
          <a:noFill/>
        </p:spPr>
        <p:txBody>
          <a:bodyPr lIns="0" tIns="0" rIns="216000" bIns="0" anchor="ctr" anchorCtr="0">
            <a:noAutofit/>
          </a:bodyPr>
          <a:lstStyle>
            <a:lvl1pPr>
              <a:lnSpc>
                <a:spcPct val="100000"/>
              </a:lnSpc>
              <a:spcBef>
                <a:spcPts val="0"/>
              </a:spcBef>
              <a:defRPr sz="3600" b="0" i="0">
                <a:solidFill>
                  <a:schemeClr val="bg1"/>
                </a:solidFill>
                <a:latin typeface="Arial" panose="020B0604020202020204" pitchFamily="34" charset="0"/>
                <a:cs typeface="Arial" panose="020B0604020202020204" pitchFamily="34" charset="0"/>
              </a:defRPr>
            </a:lvl1pPr>
            <a:lvl2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2pPr>
            <a:lvl3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3pPr>
          </a:lstStyle>
          <a:p>
            <a:pPr lvl="0"/>
            <a:r>
              <a:rPr lang="en-US"/>
              <a:t>Click to edit Master text styles</a:t>
            </a:r>
          </a:p>
        </p:txBody>
      </p:sp>
      <p:pic>
        <p:nvPicPr>
          <p:cNvPr id="5" name="Picture 4" descr="School of Health and Medical Sciences &#10;www.citystgeorges.ac.uk">
            <a:extLst>
              <a:ext uri="{FF2B5EF4-FFF2-40B4-BE49-F238E27FC236}">
                <a16:creationId xmlns:a16="http://schemas.microsoft.com/office/drawing/2014/main" id="{B1D2F0E2-279D-3F66-C052-5FE438612F7D}"/>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990000" y="0"/>
            <a:ext cx="5778000" cy="5778000"/>
          </a:xfrm>
          <a:prstGeom prst="rect">
            <a:avLst/>
          </a:prstGeom>
        </p:spPr>
      </p:pic>
    </p:spTree>
    <p:extLst>
      <p:ext uri="{BB962C8B-B14F-4D97-AF65-F5344CB8AC3E}">
        <p14:creationId xmlns:p14="http://schemas.microsoft.com/office/powerpoint/2010/main" val="2204457333"/>
      </p:ext>
    </p:extLst>
  </p:cSld>
  <p:clrMapOvr>
    <a:masterClrMapping/>
  </p:clrMapOvr>
  <p:extLst>
    <p:ext uri="{DCECCB84-F9BA-43D5-87BE-67443E8EF086}">
      <p15:sldGuideLst xmlns:p15="http://schemas.microsoft.com/office/powerpoint/2012/main">
        <p15:guide id="2" pos="1450" userDrawn="1">
          <p15:clr>
            <a:srgbClr val="FBAE40"/>
          </p15:clr>
        </p15:guide>
        <p15:guide id="3" pos="9161" userDrawn="1">
          <p15:clr>
            <a:srgbClr val="FBAE40"/>
          </p15:clr>
        </p15:guide>
        <p15:guide id="4" pos="9614" userDrawn="1">
          <p15:clr>
            <a:srgbClr val="FBAE40"/>
          </p15:clr>
        </p15:guide>
        <p15:guide id="5" pos="17326" userDrawn="1">
          <p15:clr>
            <a:srgbClr val="FBAE40"/>
          </p15:clr>
        </p15:guide>
        <p15:guide id="6" pos="17779" userDrawn="1">
          <p15:clr>
            <a:srgbClr val="FBAE40"/>
          </p15:clr>
        </p15:guide>
        <p15:guide id="7" pos="25536" userDrawn="1">
          <p15:clr>
            <a:srgbClr val="FBAE40"/>
          </p15:clr>
        </p15:guide>
        <p15:guide id="10" pos="13470" userDrawn="1">
          <p15:clr>
            <a:srgbClr val="FBAE40"/>
          </p15:clr>
        </p15:guide>
        <p15:guide id="11" pos="13243" userDrawn="1">
          <p15:clr>
            <a:srgbClr val="FBAE40"/>
          </p15:clr>
        </p15:guide>
        <p15:guide id="14" orient="horz" pos="2448" userDrawn="1">
          <p15:clr>
            <a:srgbClr val="FBAE40"/>
          </p15:clr>
        </p15:guide>
        <p15:guide id="15" orient="horz" pos="18154" userDrawn="1">
          <p15:clr>
            <a:srgbClr val="FBAE40"/>
          </p15:clr>
        </p15:guide>
        <p15:guide id="17" orient="horz" pos="19071" userDrawn="1">
          <p15:clr>
            <a:srgbClr val="FBAE40"/>
          </p15:clr>
        </p15:guide>
        <p15:guide id="24" orient="horz" pos="3639" userDrawn="1">
          <p15:clr>
            <a:srgbClr val="FBAE40"/>
          </p15:clr>
        </p15:guide>
        <p15:guide id="25" orient="horz" pos="5453" userDrawn="1">
          <p15:clr>
            <a:srgbClr val="FBAE40"/>
          </p15:clr>
        </p15:guide>
        <p15:guide id="26" orient="horz" pos="13164" userDrawn="1">
          <p15:clr>
            <a:srgbClr val="FBAE40"/>
          </p15:clr>
        </p15:guide>
        <p15:guide id="27" orient="horz" pos="17247" userDrawn="1">
          <p15:clr>
            <a:srgbClr val="FBAE40"/>
          </p15:clr>
        </p15:guide>
        <p15:guide id="28" orient="horz" pos="917" userDrawn="1">
          <p15:clr>
            <a:srgbClr val="FBAE40"/>
          </p15:clr>
        </p15:guide>
        <p15:guide id="29" userDrawn="1">
          <p15:clr>
            <a:srgbClr val="FBAE40"/>
          </p15:clr>
        </p15:guide>
        <p15:guide id="30" pos="5078" userDrawn="1">
          <p15:clr>
            <a:srgbClr val="FBAE40"/>
          </p15:clr>
        </p15:guide>
        <p15:guide id="31" pos="13697" userDrawn="1">
          <p15:clr>
            <a:srgbClr val="FBAE40"/>
          </p15:clr>
        </p15:guide>
        <p15:guide id="32" pos="5532" userDrawn="1">
          <p15:clr>
            <a:srgbClr val="FBAE40"/>
          </p15:clr>
        </p15:guide>
        <p15:guide id="33" pos="21862" userDrawn="1">
          <p15:clr>
            <a:srgbClr val="FBAE40"/>
          </p15:clr>
        </p15:guide>
        <p15:guide id="34" orient="horz" pos="9082" userDrawn="1">
          <p15:clr>
            <a:srgbClr val="FBAE40"/>
          </p15:clr>
        </p15:guide>
        <p15:guide id="35" orient="horz" pos="9536" userDrawn="1">
          <p15:clr>
            <a:srgbClr val="FBAE40"/>
          </p15:clr>
        </p15:guide>
        <p15:guide id="36" orient="horz" pos="13618" userDrawn="1">
          <p15:clr>
            <a:srgbClr val="FBAE40"/>
          </p15:clr>
        </p15:guide>
        <p15:guide id="37" orient="horz" pos="11350" userDrawn="1">
          <p15:clr>
            <a:srgbClr val="FBAE40"/>
          </p15:clr>
        </p15:guide>
        <p15:guide id="38" pos="2140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 Column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17EF8DB-C828-9BCC-AC7E-BF75CE1CEC00}"/>
              </a:ext>
            </a:extLst>
          </p:cNvPr>
          <p:cNvSpPr/>
          <p:nvPr userDrawn="1"/>
        </p:nvSpPr>
        <p:spPr>
          <a:xfrm>
            <a:off x="809" y="28835213"/>
            <a:ext cx="42767250" cy="1440000"/>
          </a:xfrm>
          <a:prstGeom prst="rect">
            <a:avLst/>
          </a:prstGeom>
          <a:solidFill>
            <a:schemeClr val="bg1">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endParaRPr lang="en-GB" sz="5869">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A667E9AF-FC0A-0FE2-75CE-657B31DF149C}"/>
              </a:ext>
            </a:extLst>
          </p:cNvPr>
          <p:cNvSpPr/>
          <p:nvPr userDrawn="1"/>
        </p:nvSpPr>
        <p:spPr>
          <a:xfrm>
            <a:off x="0" y="0"/>
            <a:ext cx="42767250" cy="5760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5869"/>
          </a:p>
        </p:txBody>
      </p:sp>
      <p:sp>
        <p:nvSpPr>
          <p:cNvPr id="3" name="Content Placeholder 2">
            <a:extLst>
              <a:ext uri="{FF2B5EF4-FFF2-40B4-BE49-F238E27FC236}">
                <a16:creationId xmlns:a16="http://schemas.microsoft.com/office/drawing/2014/main" id="{F11D263F-2FDE-1F28-31BA-F03431833680}"/>
              </a:ext>
            </a:extLst>
          </p:cNvPr>
          <p:cNvSpPr>
            <a:spLocks noGrp="1"/>
          </p:cNvSpPr>
          <p:nvPr>
            <p:ph sz="quarter" idx="11" hasCustomPrompt="1"/>
          </p:nvPr>
        </p:nvSpPr>
        <p:spPr>
          <a:xfrm>
            <a:off x="12023625" y="8566150"/>
            <a:ext cx="18720000" cy="12331457"/>
          </a:xfrm>
          <a:noFill/>
        </p:spPr>
        <p:txBody>
          <a:bodyPr lIns="0" tIns="0" rIns="0" bIns="0">
            <a:normAutofit/>
          </a:bodyPr>
          <a:lstStyle>
            <a:lvl1pPr marL="0" indent="0">
              <a:buNone/>
              <a:defRPr sz="2800" b="0" i="0">
                <a:solidFill>
                  <a:schemeClr val="tx1"/>
                </a:solidFill>
                <a:latin typeface="Arial" panose="020B0604020202020204" pitchFamily="34" charset="0"/>
                <a:cs typeface="Arial" panose="020B0604020202020204" pitchFamily="34" charset="0"/>
              </a:defRPr>
            </a:lvl1pPr>
          </a:lstStyle>
          <a:p>
            <a:pPr lvl="0"/>
            <a:r>
              <a:rPr lang="en-US"/>
              <a:t>Add an image or chart here</a:t>
            </a:r>
            <a:endParaRPr lang="en-GB"/>
          </a:p>
        </p:txBody>
      </p:sp>
      <p:sp>
        <p:nvSpPr>
          <p:cNvPr id="36" name="Picture Placeholder 4">
            <a:extLst>
              <a:ext uri="{FF2B5EF4-FFF2-40B4-BE49-F238E27FC236}">
                <a16:creationId xmlns:a16="http://schemas.microsoft.com/office/drawing/2014/main" id="{D8D9C493-6CA6-1BD2-C409-CC96B39C9C54}"/>
              </a:ext>
            </a:extLst>
          </p:cNvPr>
          <p:cNvSpPr>
            <a:spLocks noGrp="1"/>
          </p:cNvSpPr>
          <p:nvPr>
            <p:ph type="pic" sz="quarter" idx="36" hasCustomPrompt="1"/>
          </p:nvPr>
        </p:nvSpPr>
        <p:spPr>
          <a:xfrm>
            <a:off x="21743625" y="21617607"/>
            <a:ext cx="9000000" cy="5761038"/>
          </a:xfrm>
        </p:spPr>
        <p:txBody>
          <a:bodyPr lIns="0" tIns="0" rIns="0" bIns="0">
            <a:noAutofit/>
          </a:bodyPr>
          <a:lstStyle>
            <a:lvl1pPr marL="0" indent="0">
              <a:buNone/>
              <a:defRPr sz="2800" b="0" i="0">
                <a:solidFill>
                  <a:schemeClr val="tx1"/>
                </a:solidFill>
                <a:latin typeface="Arial" panose="020B0604020202020204" pitchFamily="34" charset="0"/>
                <a:cs typeface="Arial" panose="020B0604020202020204" pitchFamily="34" charset="0"/>
              </a:defRPr>
            </a:lvl1pPr>
          </a:lstStyle>
          <a:p>
            <a:r>
              <a:rPr lang="en-GB"/>
              <a:t>Add pictures</a:t>
            </a:r>
          </a:p>
        </p:txBody>
      </p:sp>
      <p:sp>
        <p:nvSpPr>
          <p:cNvPr id="38" name="Picture Placeholder 4">
            <a:extLst>
              <a:ext uri="{FF2B5EF4-FFF2-40B4-BE49-F238E27FC236}">
                <a16:creationId xmlns:a16="http://schemas.microsoft.com/office/drawing/2014/main" id="{925B7FB7-3707-3B8E-FFBA-3D6A5F84F748}"/>
              </a:ext>
            </a:extLst>
          </p:cNvPr>
          <p:cNvSpPr>
            <a:spLocks noGrp="1"/>
          </p:cNvSpPr>
          <p:nvPr>
            <p:ph type="pic" sz="quarter" idx="38" hasCustomPrompt="1"/>
          </p:nvPr>
        </p:nvSpPr>
        <p:spPr>
          <a:xfrm>
            <a:off x="31463625" y="8566150"/>
            <a:ext cx="9000000" cy="5849938"/>
          </a:xfrm>
        </p:spPr>
        <p:txBody>
          <a:bodyPr lIns="0" tIns="0" rIns="0" bIns="0">
            <a:noAutofit/>
          </a:bodyPr>
          <a:lstStyle>
            <a:lvl1pPr marL="0" indent="0">
              <a:buNone/>
              <a:defRPr sz="2800" b="0" i="0">
                <a:solidFill>
                  <a:schemeClr val="tx1"/>
                </a:solidFill>
                <a:latin typeface="Arial" panose="020B0604020202020204" pitchFamily="34" charset="0"/>
                <a:cs typeface="Arial" panose="020B0604020202020204" pitchFamily="34" charset="0"/>
              </a:defRPr>
            </a:lvl1pPr>
          </a:lstStyle>
          <a:p>
            <a:r>
              <a:rPr lang="en-GB"/>
              <a:t>Add pictures</a:t>
            </a:r>
          </a:p>
        </p:txBody>
      </p:sp>
      <p:sp>
        <p:nvSpPr>
          <p:cNvPr id="43" name="Text Placeholder 16">
            <a:extLst>
              <a:ext uri="{FF2B5EF4-FFF2-40B4-BE49-F238E27FC236}">
                <a16:creationId xmlns:a16="http://schemas.microsoft.com/office/drawing/2014/main" id="{5533AC08-F90B-AA79-A57D-F7F154BAAD4A}"/>
              </a:ext>
            </a:extLst>
          </p:cNvPr>
          <p:cNvSpPr>
            <a:spLocks noGrp="1"/>
          </p:cNvSpPr>
          <p:nvPr>
            <p:ph type="body" sz="quarter" idx="43"/>
          </p:nvPr>
        </p:nvSpPr>
        <p:spPr>
          <a:xfrm>
            <a:off x="2303625" y="8566150"/>
            <a:ext cx="9001200" cy="18811457"/>
          </a:xfrm>
          <a:noFill/>
        </p:spPr>
        <p:txBody>
          <a:bodyPr lIns="0" tIns="0" rIns="0" bIns="0">
            <a:noAutofit/>
          </a:bodyPr>
          <a:lstStyle>
            <a:lvl1pPr>
              <a:defRPr sz="2800" b="0" i="0">
                <a:solidFill>
                  <a:schemeClr val="tx1"/>
                </a:solidFill>
                <a:latin typeface="Arial" panose="020B0604020202020204" pitchFamily="34" charset="0"/>
                <a:cs typeface="Arial" panose="020B0604020202020204" pitchFamily="34" charset="0"/>
              </a:defRPr>
            </a:lvl1pPr>
            <a:lvl2pPr>
              <a:defRPr sz="2800" b="0" i="0">
                <a:solidFill>
                  <a:schemeClr val="tx1"/>
                </a:solidFill>
                <a:latin typeface="Arial" panose="020B0604020202020204" pitchFamily="34" charset="0"/>
                <a:cs typeface="Arial" panose="020B0604020202020204" pitchFamily="34" charset="0"/>
              </a:defRPr>
            </a:lvl2pPr>
            <a:lvl3pPr>
              <a:defRPr sz="2800" b="0" i="0">
                <a:solidFill>
                  <a:schemeClr val="tx1"/>
                </a:solidFill>
                <a:latin typeface="Arial" panose="020B0604020202020204" pitchFamily="34" charset="0"/>
                <a:cs typeface="Arial" panose="020B0604020202020204" pitchFamily="34" charset="0"/>
              </a:defRPr>
            </a:lvl3pPr>
          </a:lstStyle>
          <a:p>
            <a:pPr lvl="0"/>
            <a:r>
              <a:rPr lang="en-US"/>
              <a:t>Click to edit Master text styles</a:t>
            </a:r>
          </a:p>
          <a:p>
            <a:pPr lvl="1"/>
            <a:r>
              <a:rPr lang="en-US"/>
              <a:t>Second level</a:t>
            </a:r>
          </a:p>
          <a:p>
            <a:pPr lvl="2"/>
            <a:r>
              <a:rPr lang="en-US"/>
              <a:t>Third level</a:t>
            </a:r>
          </a:p>
        </p:txBody>
      </p:sp>
      <p:sp>
        <p:nvSpPr>
          <p:cNvPr id="35" name="Text Placeholder 16">
            <a:extLst>
              <a:ext uri="{FF2B5EF4-FFF2-40B4-BE49-F238E27FC236}">
                <a16:creationId xmlns:a16="http://schemas.microsoft.com/office/drawing/2014/main" id="{931884C0-975B-BBB7-163A-7E77095B635E}"/>
              </a:ext>
            </a:extLst>
          </p:cNvPr>
          <p:cNvSpPr>
            <a:spLocks noGrp="1"/>
          </p:cNvSpPr>
          <p:nvPr>
            <p:ph type="body" sz="quarter" idx="47"/>
          </p:nvPr>
        </p:nvSpPr>
        <p:spPr>
          <a:xfrm>
            <a:off x="6981705" y="735686"/>
            <a:ext cx="23760000" cy="4320576"/>
          </a:xfrm>
          <a:noFill/>
          <a:effectLst/>
        </p:spPr>
        <p:txBody>
          <a:bodyPr lIns="0" tIns="0" rIns="216000" bIns="0" anchor="ctr" anchorCtr="0">
            <a:noAutofit/>
          </a:bodyPr>
          <a:lstStyle>
            <a:lvl1pPr algn="ctr">
              <a:lnSpc>
                <a:spcPct val="100000"/>
              </a:lnSpc>
              <a:spcBef>
                <a:spcPts val="0"/>
              </a:spcBef>
              <a:defRPr sz="9600" b="0" i="0">
                <a:solidFill>
                  <a:schemeClr val="bg1"/>
                </a:solidFill>
                <a:effectLst/>
                <a:latin typeface="Arial" panose="020B0604020202020204" pitchFamily="34" charset="0"/>
                <a:cs typeface="Arial" panose="020B0604020202020204" pitchFamily="34" charset="0"/>
              </a:defRPr>
            </a:lvl1pPr>
            <a:lvl2pPr>
              <a:lnSpc>
                <a:spcPct val="100000"/>
              </a:lnSpc>
              <a:spcBef>
                <a:spcPts val="0"/>
              </a:spcBef>
              <a:defRPr sz="9600" b="0" i="0">
                <a:solidFill>
                  <a:schemeClr val="bg1"/>
                </a:solidFill>
                <a:latin typeface="Calibri Light" panose="020F0302020204030204" pitchFamily="34" charset="0"/>
                <a:cs typeface="Calibri Light" panose="020F0302020204030204" pitchFamily="34" charset="0"/>
              </a:defRPr>
            </a:lvl2pPr>
            <a:lvl3pPr>
              <a:lnSpc>
                <a:spcPct val="100000"/>
              </a:lnSpc>
              <a:spcBef>
                <a:spcPts val="0"/>
              </a:spcBef>
              <a:defRPr sz="9600" b="0" i="0">
                <a:solidFill>
                  <a:schemeClr val="bg1"/>
                </a:solidFill>
                <a:latin typeface="Calibri Light" panose="020F0302020204030204" pitchFamily="34" charset="0"/>
                <a:cs typeface="Calibri Light" panose="020F0302020204030204" pitchFamily="34" charset="0"/>
              </a:defRPr>
            </a:lvl3pPr>
          </a:lstStyle>
          <a:p>
            <a:pPr lvl="0"/>
            <a:r>
              <a:rPr lang="en-US"/>
              <a:t>Click to edit Master text style</a:t>
            </a:r>
          </a:p>
        </p:txBody>
      </p:sp>
      <p:sp>
        <p:nvSpPr>
          <p:cNvPr id="2" name="Text Placeholder 16">
            <a:extLst>
              <a:ext uri="{FF2B5EF4-FFF2-40B4-BE49-F238E27FC236}">
                <a16:creationId xmlns:a16="http://schemas.microsoft.com/office/drawing/2014/main" id="{1D1834CF-DD08-40F4-75B1-4F47FD9278E3}"/>
              </a:ext>
            </a:extLst>
          </p:cNvPr>
          <p:cNvSpPr>
            <a:spLocks noGrp="1"/>
          </p:cNvSpPr>
          <p:nvPr>
            <p:ph type="body" sz="quarter" idx="48"/>
          </p:nvPr>
        </p:nvSpPr>
        <p:spPr>
          <a:xfrm>
            <a:off x="2301875" y="28819475"/>
            <a:ext cx="38163500" cy="1455739"/>
          </a:xfrm>
          <a:noFill/>
        </p:spPr>
        <p:txBody>
          <a:bodyPr lIns="0" tIns="0" rIns="0" bIns="0" anchor="ctr" anchorCtr="0">
            <a:noAutofit/>
          </a:bodyPr>
          <a:lstStyle>
            <a:lvl1pPr algn="l">
              <a:lnSpc>
                <a:spcPct val="100000"/>
              </a:lnSpc>
              <a:spcBef>
                <a:spcPts val="0"/>
              </a:spcBef>
              <a:defRPr sz="2800" b="0" i="0">
                <a:solidFill>
                  <a:schemeClr val="bg1"/>
                </a:solidFill>
                <a:latin typeface="Arial" panose="020B0604020202020204" pitchFamily="34" charset="0"/>
                <a:cs typeface="Arial" panose="020B0604020202020204" pitchFamily="34" charset="0"/>
              </a:defRPr>
            </a:lvl1pPr>
            <a:lvl2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2pPr>
            <a:lvl3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3pPr>
          </a:lstStyle>
          <a:p>
            <a:pPr lvl="0"/>
            <a:r>
              <a:rPr lang="en-US"/>
              <a:t>Click to edit Master text style</a:t>
            </a:r>
          </a:p>
        </p:txBody>
      </p:sp>
      <p:pic>
        <p:nvPicPr>
          <p:cNvPr id="13" name="Picture 12" descr="A red and black logo&#10;&#10;Description automatically generated">
            <a:extLst>
              <a:ext uri="{FF2B5EF4-FFF2-40B4-BE49-F238E27FC236}">
                <a16:creationId xmlns:a16="http://schemas.microsoft.com/office/drawing/2014/main" id="{42CF7866-EFBC-7A19-4F9A-7694DE5EDE46}"/>
              </a:ext>
            </a:extLst>
          </p:cNvPr>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1" y="16252"/>
            <a:ext cx="5760000" cy="5760000"/>
          </a:xfrm>
          <a:prstGeom prst="rect">
            <a:avLst/>
          </a:prstGeom>
        </p:spPr>
      </p:pic>
      <p:sp>
        <p:nvSpPr>
          <p:cNvPr id="45" name="Text Placeholder 16">
            <a:extLst>
              <a:ext uri="{FF2B5EF4-FFF2-40B4-BE49-F238E27FC236}">
                <a16:creationId xmlns:a16="http://schemas.microsoft.com/office/drawing/2014/main" id="{B919B812-512D-DE2B-5929-C15C60BCACFB}"/>
              </a:ext>
            </a:extLst>
          </p:cNvPr>
          <p:cNvSpPr>
            <a:spLocks noGrp="1"/>
          </p:cNvSpPr>
          <p:nvPr>
            <p:ph type="body" sz="quarter" idx="49"/>
          </p:nvPr>
        </p:nvSpPr>
        <p:spPr>
          <a:xfrm>
            <a:off x="31463625" y="15137607"/>
            <a:ext cx="9000000" cy="12241631"/>
          </a:xfrm>
          <a:noFill/>
        </p:spPr>
        <p:txBody>
          <a:bodyPr lIns="0" tIns="0" rIns="0" bIns="0">
            <a:noAutofit/>
          </a:bodyPr>
          <a:lstStyle>
            <a:lvl1pPr>
              <a:defRPr sz="2800" b="0" i="0">
                <a:solidFill>
                  <a:schemeClr val="tx1"/>
                </a:solidFill>
                <a:latin typeface="Arial" panose="020B0604020202020204" pitchFamily="34" charset="0"/>
                <a:cs typeface="Arial" panose="020B0604020202020204" pitchFamily="34" charset="0"/>
              </a:defRPr>
            </a:lvl1pPr>
            <a:lvl2pPr>
              <a:defRPr sz="2800" b="0" i="0">
                <a:latin typeface="Arial" panose="020B0604020202020204" pitchFamily="34" charset="0"/>
                <a:cs typeface="Arial" panose="020B0604020202020204" pitchFamily="34" charset="0"/>
              </a:defRPr>
            </a:lvl2pPr>
            <a:lvl3pPr>
              <a:defRPr sz="2800" b="0" i="0">
                <a:latin typeface="Arial" panose="020B0604020202020204" pitchFamily="34" charset="0"/>
                <a:cs typeface="Arial" panose="020B0604020202020204" pitchFamily="34" charset="0"/>
              </a:defRPr>
            </a:lvl3pPr>
          </a:lstStyle>
          <a:p>
            <a:pPr lvl="0"/>
            <a:r>
              <a:rPr lang="en-US"/>
              <a:t>Click to edit Master text styles</a:t>
            </a:r>
          </a:p>
          <a:p>
            <a:pPr lvl="1"/>
            <a:r>
              <a:rPr lang="en-US"/>
              <a:t>Second level</a:t>
            </a:r>
          </a:p>
          <a:p>
            <a:pPr lvl="2"/>
            <a:r>
              <a:rPr lang="en-US"/>
              <a:t>Third level</a:t>
            </a:r>
          </a:p>
        </p:txBody>
      </p:sp>
      <p:sp>
        <p:nvSpPr>
          <p:cNvPr id="47" name="Picture Placeholder 4">
            <a:extLst>
              <a:ext uri="{FF2B5EF4-FFF2-40B4-BE49-F238E27FC236}">
                <a16:creationId xmlns:a16="http://schemas.microsoft.com/office/drawing/2014/main" id="{B7C0063F-BCDC-563C-8901-2D50475FDA4B}"/>
              </a:ext>
            </a:extLst>
          </p:cNvPr>
          <p:cNvSpPr>
            <a:spLocks noGrp="1"/>
          </p:cNvSpPr>
          <p:nvPr>
            <p:ph type="pic" sz="quarter" idx="50" hasCustomPrompt="1"/>
          </p:nvPr>
        </p:nvSpPr>
        <p:spPr>
          <a:xfrm>
            <a:off x="12023625" y="21617607"/>
            <a:ext cx="9000000" cy="5761038"/>
          </a:xfrm>
        </p:spPr>
        <p:txBody>
          <a:bodyPr lIns="0" tIns="0" rIns="0" bIns="0">
            <a:noAutofit/>
          </a:bodyPr>
          <a:lstStyle>
            <a:lvl1pPr marL="0" indent="0">
              <a:buNone/>
              <a:defRPr sz="2800" b="0" i="0">
                <a:solidFill>
                  <a:schemeClr val="tx1"/>
                </a:solidFill>
                <a:latin typeface="Arial" panose="020B0604020202020204" pitchFamily="34" charset="0"/>
                <a:cs typeface="Arial" panose="020B0604020202020204" pitchFamily="34" charset="0"/>
              </a:defRPr>
            </a:lvl1pPr>
          </a:lstStyle>
          <a:p>
            <a:r>
              <a:rPr lang="en-GB"/>
              <a:t>Add pictures</a:t>
            </a:r>
          </a:p>
        </p:txBody>
      </p:sp>
      <p:sp>
        <p:nvSpPr>
          <p:cNvPr id="5" name="Rectangle 4">
            <a:extLst>
              <a:ext uri="{FF2B5EF4-FFF2-40B4-BE49-F238E27FC236}">
                <a16:creationId xmlns:a16="http://schemas.microsoft.com/office/drawing/2014/main" id="{60DA0C01-E580-CB2B-A39A-52B2A87E1982}"/>
              </a:ext>
            </a:extLst>
          </p:cNvPr>
          <p:cNvSpPr/>
          <p:nvPr userDrawn="1"/>
        </p:nvSpPr>
        <p:spPr>
          <a:xfrm>
            <a:off x="0" y="5760000"/>
            <a:ext cx="42767250" cy="1440000"/>
          </a:xfrm>
          <a:prstGeom prst="rect">
            <a:avLst/>
          </a:prstGeom>
          <a:solidFill>
            <a:schemeClr val="bg1">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869">
              <a:latin typeface="Arial" panose="020B0604020202020204" pitchFamily="34" charset="0"/>
              <a:cs typeface="Arial" panose="020B0604020202020204" pitchFamily="34" charset="0"/>
            </a:endParaRPr>
          </a:p>
        </p:txBody>
      </p:sp>
      <p:sp>
        <p:nvSpPr>
          <p:cNvPr id="25" name="Text Placeholder 16">
            <a:extLst>
              <a:ext uri="{FF2B5EF4-FFF2-40B4-BE49-F238E27FC236}">
                <a16:creationId xmlns:a16="http://schemas.microsoft.com/office/drawing/2014/main" id="{54809693-C4B2-F8AF-CD62-7F822D9D4510}"/>
              </a:ext>
            </a:extLst>
          </p:cNvPr>
          <p:cNvSpPr>
            <a:spLocks noGrp="1"/>
          </p:cNvSpPr>
          <p:nvPr>
            <p:ph type="body" sz="quarter" idx="46"/>
          </p:nvPr>
        </p:nvSpPr>
        <p:spPr>
          <a:xfrm>
            <a:off x="2301875" y="5776913"/>
            <a:ext cx="38163500" cy="1439862"/>
          </a:xfrm>
          <a:noFill/>
        </p:spPr>
        <p:txBody>
          <a:bodyPr lIns="0" tIns="0" rIns="216000" bIns="0" anchor="ctr" anchorCtr="0">
            <a:noAutofit/>
          </a:bodyPr>
          <a:lstStyle>
            <a:lvl1pPr>
              <a:lnSpc>
                <a:spcPct val="100000"/>
              </a:lnSpc>
              <a:spcBef>
                <a:spcPts val="0"/>
              </a:spcBef>
              <a:defRPr sz="3600" b="0" i="0">
                <a:solidFill>
                  <a:schemeClr val="bg1"/>
                </a:solidFill>
                <a:latin typeface="Arial" panose="020B0604020202020204" pitchFamily="34" charset="0"/>
                <a:cs typeface="Arial" panose="020B0604020202020204" pitchFamily="34" charset="0"/>
              </a:defRPr>
            </a:lvl1pPr>
            <a:lvl2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2pPr>
            <a:lvl3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3pPr>
          </a:lstStyle>
          <a:p>
            <a:pPr lvl="0"/>
            <a:r>
              <a:rPr lang="en-US"/>
              <a:t>Click to edit Master text styles</a:t>
            </a:r>
          </a:p>
        </p:txBody>
      </p:sp>
      <p:pic>
        <p:nvPicPr>
          <p:cNvPr id="8" name="Picture 7">
            <a:extLst>
              <a:ext uri="{FF2B5EF4-FFF2-40B4-BE49-F238E27FC236}">
                <a16:creationId xmlns:a16="http://schemas.microsoft.com/office/drawing/2014/main" id="{AD58A4C3-E953-94B8-4220-14427A3DBAE3}"/>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212000" y="0"/>
            <a:ext cx="5778000" cy="5778000"/>
          </a:xfrm>
          <a:prstGeom prst="rect">
            <a:avLst/>
          </a:prstGeom>
        </p:spPr>
      </p:pic>
      <p:pic>
        <p:nvPicPr>
          <p:cNvPr id="10" name="Picture 9" descr="School of Health and Medical Sciences &#10;www.citystgeorges.ac.uk">
            <a:extLst>
              <a:ext uri="{FF2B5EF4-FFF2-40B4-BE49-F238E27FC236}">
                <a16:creationId xmlns:a16="http://schemas.microsoft.com/office/drawing/2014/main" id="{29962E40-7544-9BEF-B2C6-FF924881D22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990000" y="0"/>
            <a:ext cx="5778000" cy="5778000"/>
          </a:xfrm>
          <a:prstGeom prst="rect">
            <a:avLst/>
          </a:prstGeom>
        </p:spPr>
      </p:pic>
    </p:spTree>
    <p:extLst>
      <p:ext uri="{BB962C8B-B14F-4D97-AF65-F5344CB8AC3E}">
        <p14:creationId xmlns:p14="http://schemas.microsoft.com/office/powerpoint/2010/main" val="4119342725"/>
      </p:ext>
    </p:extLst>
  </p:cSld>
  <p:clrMapOvr>
    <a:masterClrMapping/>
  </p:clrMapOvr>
  <p:extLst>
    <p:ext uri="{DCECCB84-F9BA-43D5-87BE-67443E8EF086}">
      <p15:sldGuideLst xmlns:p15="http://schemas.microsoft.com/office/powerpoint/2012/main">
        <p15:guide id="2" pos="1450" userDrawn="1">
          <p15:clr>
            <a:srgbClr val="FBAE40"/>
          </p15:clr>
        </p15:guide>
        <p15:guide id="7" pos="25490" userDrawn="1">
          <p15:clr>
            <a:srgbClr val="FBAE40"/>
          </p15:clr>
        </p15:guide>
        <p15:guide id="8" pos="19367" userDrawn="1">
          <p15:clr>
            <a:srgbClr val="FBAE40"/>
          </p15:clr>
        </p15:guide>
        <p15:guide id="9" pos="19820" userDrawn="1">
          <p15:clr>
            <a:srgbClr val="FBAE40"/>
          </p15:clr>
        </p15:guide>
        <p15:guide id="10" pos="13697" userDrawn="1">
          <p15:clr>
            <a:srgbClr val="FBAE40"/>
          </p15:clr>
        </p15:guide>
        <p15:guide id="11" pos="13243" userDrawn="1">
          <p15:clr>
            <a:srgbClr val="FBAE40"/>
          </p15:clr>
        </p15:guide>
        <p15:guide id="12" pos="7573" userDrawn="1">
          <p15:clr>
            <a:srgbClr val="FBAE40"/>
          </p15:clr>
        </p15:guide>
        <p15:guide id="13" pos="7120" userDrawn="1">
          <p15:clr>
            <a:srgbClr val="FBAE40"/>
          </p15:clr>
        </p15:guide>
        <p15:guide id="14" orient="horz" pos="825" userDrawn="1">
          <p15:clr>
            <a:srgbClr val="FBAE40"/>
          </p15:clr>
        </p15:guide>
        <p15:guide id="15" orient="horz" pos="17247" userDrawn="1">
          <p15:clr>
            <a:srgbClr val="FBAE40"/>
          </p15:clr>
        </p15:guide>
        <p15:guide id="17" orient="horz" pos="13164" userDrawn="1">
          <p15:clr>
            <a:srgbClr val="FBAE40"/>
          </p15:clr>
        </p15:guide>
        <p15:guide id="18" orient="horz" pos="13618" userDrawn="1">
          <p15:clr>
            <a:srgbClr val="FBAE40"/>
          </p15:clr>
        </p15:guide>
        <p15:guide id="20" orient="horz" pos="18154" userDrawn="1">
          <p15:clr>
            <a:srgbClr val="FBAE40"/>
          </p15:clr>
        </p15:guide>
        <p15:guide id="24" orient="horz" pos="9536" userDrawn="1">
          <p15:clr>
            <a:srgbClr val="FBAE40"/>
          </p15:clr>
        </p15:guide>
        <p15:guide id="25" orient="horz" pos="9082" userDrawn="1">
          <p15:clr>
            <a:srgbClr val="FBAE40"/>
          </p15:clr>
        </p15:guide>
        <p15:guide id="26" orient="horz" pos="5396" userDrawn="1">
          <p15:clr>
            <a:srgbClr val="FBAE40"/>
          </p15:clr>
        </p15:guide>
        <p15:guide id="27" orient="horz" pos="3639" userDrawn="1">
          <p15:clr>
            <a:srgbClr val="FBAE40"/>
          </p15:clr>
        </p15:guide>
        <p15:guide id="30" orient="horz" pos="454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8B885E9C-4F3A-2F4D-6B89-F7CE1AD060EF}"/>
              </a:ext>
            </a:extLst>
          </p:cNvPr>
          <p:cNvSpPr>
            <a:spLocks noGrp="1"/>
          </p:cNvSpPr>
          <p:nvPr>
            <p:ph type="body" idx="1"/>
          </p:nvPr>
        </p:nvSpPr>
        <p:spPr>
          <a:xfrm>
            <a:off x="2940257" y="8059377"/>
            <a:ext cx="36886758" cy="19957016"/>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Title Placeholder 17">
            <a:extLst>
              <a:ext uri="{FF2B5EF4-FFF2-40B4-BE49-F238E27FC236}">
                <a16:creationId xmlns:a16="http://schemas.microsoft.com/office/drawing/2014/main" id="{B769F752-FB49-E605-FECD-E74DA4EA4B7D}"/>
              </a:ext>
            </a:extLst>
          </p:cNvPr>
          <p:cNvSpPr>
            <a:spLocks noGrp="1"/>
          </p:cNvSpPr>
          <p:nvPr>
            <p:ph type="title"/>
          </p:nvPr>
        </p:nvSpPr>
        <p:spPr>
          <a:xfrm>
            <a:off x="2940257" y="1611883"/>
            <a:ext cx="36886758" cy="5851808"/>
          </a:xfrm>
          <a:prstGeom prst="rect">
            <a:avLst/>
          </a:prstGeom>
        </p:spPr>
        <p:txBody>
          <a:bodyPr vert="horz" wrap="square" lIns="0" tIns="0" rIns="0" bIns="0" rtlCol="0" anchor="ctr">
            <a:noAutofit/>
          </a:bodyPr>
          <a:lstStyle/>
          <a:p>
            <a:r>
              <a:rPr lang="en-US"/>
              <a:t>Click to edit Master title style</a:t>
            </a:r>
            <a:endParaRPr lang="en-GB"/>
          </a:p>
        </p:txBody>
      </p:sp>
    </p:spTree>
    <p:extLst>
      <p:ext uri="{BB962C8B-B14F-4D97-AF65-F5344CB8AC3E}">
        <p14:creationId xmlns:p14="http://schemas.microsoft.com/office/powerpoint/2010/main" val="1907083030"/>
      </p:ext>
    </p:extLst>
  </p:cSld>
  <p:clrMap bg1="lt1" tx1="dk1" bg2="lt2" tx2="dk2" accent1="accent1" accent2="accent2" accent3="accent3" accent4="accent4" accent5="accent5" accent6="accent6" hlink="hlink" folHlink="folHlink"/>
  <p:sldLayoutIdLst>
    <p:sldLayoutId id="2147483682" r:id="rId1"/>
    <p:sldLayoutId id="2147483685" r:id="rId2"/>
  </p:sldLayoutIdLst>
  <p:txStyles>
    <p:titleStyle>
      <a:lvl1pPr algn="l" defTabSz="501444" rtl="0" eaLnBrk="1" latinLnBrk="0" hangingPunct="1">
        <a:lnSpc>
          <a:spcPct val="100000"/>
        </a:lnSpc>
        <a:spcBef>
          <a:spcPct val="0"/>
        </a:spcBef>
        <a:buNone/>
        <a:defRPr sz="9600" b="0" i="0" kern="1200">
          <a:solidFill>
            <a:schemeClr val="tx2"/>
          </a:solidFill>
          <a:latin typeface="+mj-lt"/>
          <a:ea typeface="+mj-ea"/>
          <a:cs typeface="Calibri Light" panose="020F0302020204030204" pitchFamily="34" charset="0"/>
        </a:defRPr>
      </a:lvl1pPr>
    </p:titleStyle>
    <p:bodyStyle>
      <a:lvl1pPr marL="0" indent="0" algn="l" defTabSz="501444" rtl="0" eaLnBrk="1" latinLnBrk="0" hangingPunct="1">
        <a:lnSpc>
          <a:spcPct val="100000"/>
        </a:lnSpc>
        <a:spcBef>
          <a:spcPts val="0"/>
        </a:spcBef>
        <a:buFont typeface="Arial" panose="020B0604020202020204" pitchFamily="34" charset="0"/>
        <a:buNone/>
        <a:defRPr sz="28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28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28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28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28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p:bodyStyle>
    <p:otherStyle>
      <a:defPPr>
        <a:defRPr lang="en-US"/>
      </a:defPPr>
      <a:lvl1pPr marL="0" algn="l" defTabSz="501444" rtl="0" eaLnBrk="1" latinLnBrk="0" hangingPunct="1">
        <a:defRPr sz="987" kern="1200">
          <a:solidFill>
            <a:schemeClr val="tx1"/>
          </a:solidFill>
          <a:latin typeface="+mn-lt"/>
          <a:ea typeface="+mn-ea"/>
          <a:cs typeface="+mn-cs"/>
        </a:defRPr>
      </a:lvl1pPr>
      <a:lvl2pPr marL="250721" algn="l" defTabSz="501444" rtl="0" eaLnBrk="1" latinLnBrk="0" hangingPunct="1">
        <a:defRPr sz="987" kern="1200">
          <a:solidFill>
            <a:schemeClr val="tx1"/>
          </a:solidFill>
          <a:latin typeface="+mn-lt"/>
          <a:ea typeface="+mn-ea"/>
          <a:cs typeface="+mn-cs"/>
        </a:defRPr>
      </a:lvl2pPr>
      <a:lvl3pPr marL="501444" algn="l" defTabSz="501444" rtl="0" eaLnBrk="1" latinLnBrk="0" hangingPunct="1">
        <a:defRPr sz="987" kern="1200">
          <a:solidFill>
            <a:schemeClr val="tx1"/>
          </a:solidFill>
          <a:latin typeface="+mn-lt"/>
          <a:ea typeface="+mn-ea"/>
          <a:cs typeface="+mn-cs"/>
        </a:defRPr>
      </a:lvl3pPr>
      <a:lvl4pPr marL="752166" algn="l" defTabSz="501444" rtl="0" eaLnBrk="1" latinLnBrk="0" hangingPunct="1">
        <a:defRPr sz="987" kern="1200">
          <a:solidFill>
            <a:schemeClr val="tx1"/>
          </a:solidFill>
          <a:latin typeface="+mn-lt"/>
          <a:ea typeface="+mn-ea"/>
          <a:cs typeface="+mn-cs"/>
        </a:defRPr>
      </a:lvl4pPr>
      <a:lvl5pPr marL="1002887" algn="l" defTabSz="501444" rtl="0" eaLnBrk="1" latinLnBrk="0" hangingPunct="1">
        <a:defRPr sz="987" kern="1200">
          <a:solidFill>
            <a:schemeClr val="tx1"/>
          </a:solidFill>
          <a:latin typeface="+mn-lt"/>
          <a:ea typeface="+mn-ea"/>
          <a:cs typeface="+mn-cs"/>
        </a:defRPr>
      </a:lvl5pPr>
      <a:lvl6pPr marL="1253610" algn="l" defTabSz="501444" rtl="0" eaLnBrk="1" latinLnBrk="0" hangingPunct="1">
        <a:defRPr sz="987" kern="1200">
          <a:solidFill>
            <a:schemeClr val="tx1"/>
          </a:solidFill>
          <a:latin typeface="+mn-lt"/>
          <a:ea typeface="+mn-ea"/>
          <a:cs typeface="+mn-cs"/>
        </a:defRPr>
      </a:lvl6pPr>
      <a:lvl7pPr marL="1504332" algn="l" defTabSz="501444" rtl="0" eaLnBrk="1" latinLnBrk="0" hangingPunct="1">
        <a:defRPr sz="987" kern="1200">
          <a:solidFill>
            <a:schemeClr val="tx1"/>
          </a:solidFill>
          <a:latin typeface="+mn-lt"/>
          <a:ea typeface="+mn-ea"/>
          <a:cs typeface="+mn-cs"/>
        </a:defRPr>
      </a:lvl7pPr>
      <a:lvl8pPr marL="1755054" algn="l" defTabSz="501444" rtl="0" eaLnBrk="1" latinLnBrk="0" hangingPunct="1">
        <a:defRPr sz="987" kern="1200">
          <a:solidFill>
            <a:schemeClr val="tx1"/>
          </a:solidFill>
          <a:latin typeface="+mn-lt"/>
          <a:ea typeface="+mn-ea"/>
          <a:cs typeface="+mn-cs"/>
        </a:defRPr>
      </a:lvl8pPr>
      <a:lvl9pPr marL="2005775" algn="l" defTabSz="501444" rtl="0" eaLnBrk="1" latinLnBrk="0" hangingPunct="1">
        <a:defRPr sz="987"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E1D4E3F8-0966-9911-93BB-E86FCF4C6BB3}"/>
              </a:ext>
            </a:extLst>
          </p:cNvPr>
          <p:cNvSpPr>
            <a:spLocks noGrp="1"/>
          </p:cNvSpPr>
          <p:nvPr>
            <p:ph type="pic" sz="quarter" idx="33"/>
          </p:nvPr>
        </p:nvSpPr>
        <p:spPr/>
        <p:txBody>
          <a:bodyPr/>
          <a:lstStyle/>
          <a:p>
            <a:endParaRPr lang="en-US"/>
          </a:p>
        </p:txBody>
      </p:sp>
      <p:sp>
        <p:nvSpPr>
          <p:cNvPr id="3" name="Text Placeholder 2">
            <a:extLst>
              <a:ext uri="{FF2B5EF4-FFF2-40B4-BE49-F238E27FC236}">
                <a16:creationId xmlns:a16="http://schemas.microsoft.com/office/drawing/2014/main" id="{082C26E3-1876-7CD2-5B27-E8DC19192C52}"/>
              </a:ext>
            </a:extLst>
          </p:cNvPr>
          <p:cNvSpPr>
            <a:spLocks noGrp="1"/>
          </p:cNvSpPr>
          <p:nvPr>
            <p:ph type="body" sz="quarter" idx="43"/>
          </p:nvPr>
        </p:nvSpPr>
        <p:spPr/>
        <p:txBody>
          <a:bodyPr/>
          <a:lstStyle/>
          <a:p>
            <a:endParaRPr lang="en-US"/>
          </a:p>
        </p:txBody>
      </p:sp>
      <p:sp>
        <p:nvSpPr>
          <p:cNvPr id="4" name="Text Placeholder 3">
            <a:extLst>
              <a:ext uri="{FF2B5EF4-FFF2-40B4-BE49-F238E27FC236}">
                <a16:creationId xmlns:a16="http://schemas.microsoft.com/office/drawing/2014/main" id="{A1DFD35F-CF67-D91A-A40E-B26927D26E87}"/>
              </a:ext>
            </a:extLst>
          </p:cNvPr>
          <p:cNvSpPr>
            <a:spLocks noGrp="1"/>
          </p:cNvSpPr>
          <p:nvPr>
            <p:ph type="body" sz="quarter" idx="48"/>
          </p:nvPr>
        </p:nvSpPr>
        <p:spPr/>
        <p:txBody>
          <a:bodyPr/>
          <a:lstStyle/>
          <a:p>
            <a:endParaRPr lang="en-US"/>
          </a:p>
        </p:txBody>
      </p:sp>
      <p:sp>
        <p:nvSpPr>
          <p:cNvPr id="5" name="Text Placeholder 4">
            <a:extLst>
              <a:ext uri="{FF2B5EF4-FFF2-40B4-BE49-F238E27FC236}">
                <a16:creationId xmlns:a16="http://schemas.microsoft.com/office/drawing/2014/main" id="{ECA66CE7-C8FE-C584-1C22-F4C1714D0C95}"/>
              </a:ext>
            </a:extLst>
          </p:cNvPr>
          <p:cNvSpPr>
            <a:spLocks noGrp="1"/>
          </p:cNvSpPr>
          <p:nvPr>
            <p:ph type="body" sz="quarter" idx="47"/>
          </p:nvPr>
        </p:nvSpPr>
        <p:spPr/>
        <p:txBody>
          <a:bodyPr/>
          <a:lstStyle/>
          <a:p>
            <a:endParaRPr lang="en-US"/>
          </a:p>
        </p:txBody>
      </p:sp>
      <p:sp>
        <p:nvSpPr>
          <p:cNvPr id="6" name="Content Placeholder 5">
            <a:extLst>
              <a:ext uri="{FF2B5EF4-FFF2-40B4-BE49-F238E27FC236}">
                <a16:creationId xmlns:a16="http://schemas.microsoft.com/office/drawing/2014/main" id="{9221B3B4-FEEB-3574-640D-D1EADCF269F0}"/>
              </a:ext>
            </a:extLst>
          </p:cNvPr>
          <p:cNvSpPr>
            <a:spLocks noGrp="1"/>
          </p:cNvSpPr>
          <p:nvPr>
            <p:ph sz="quarter" idx="49"/>
          </p:nvPr>
        </p:nvSpPr>
        <p:spPr/>
        <p:txBody>
          <a:bodyPr/>
          <a:lstStyle/>
          <a:p>
            <a:endParaRPr lang="en-US"/>
          </a:p>
        </p:txBody>
      </p:sp>
      <p:sp>
        <p:nvSpPr>
          <p:cNvPr id="7" name="Text Placeholder 6">
            <a:extLst>
              <a:ext uri="{FF2B5EF4-FFF2-40B4-BE49-F238E27FC236}">
                <a16:creationId xmlns:a16="http://schemas.microsoft.com/office/drawing/2014/main" id="{7BDC6946-DB55-ABDB-EE1C-3C30B21350B3}"/>
              </a:ext>
            </a:extLst>
          </p:cNvPr>
          <p:cNvSpPr>
            <a:spLocks noGrp="1"/>
          </p:cNvSpPr>
          <p:nvPr>
            <p:ph type="body" sz="quarter" idx="50"/>
          </p:nvPr>
        </p:nvSpPr>
        <p:spPr/>
        <p:txBody>
          <a:bodyPr/>
          <a:lstStyle/>
          <a:p>
            <a:endParaRPr lang="en-US"/>
          </a:p>
        </p:txBody>
      </p:sp>
      <p:sp>
        <p:nvSpPr>
          <p:cNvPr id="8" name="Text Placeholder 7">
            <a:extLst>
              <a:ext uri="{FF2B5EF4-FFF2-40B4-BE49-F238E27FC236}">
                <a16:creationId xmlns:a16="http://schemas.microsoft.com/office/drawing/2014/main" id="{BF37E493-6324-FF83-EAF1-4D53A9C17E00}"/>
              </a:ext>
            </a:extLst>
          </p:cNvPr>
          <p:cNvSpPr>
            <a:spLocks noGrp="1"/>
          </p:cNvSpPr>
          <p:nvPr>
            <p:ph type="body" sz="quarter" idx="54"/>
          </p:nvPr>
        </p:nvSpPr>
        <p:spPr/>
        <p:txBody>
          <a:bodyPr/>
          <a:lstStyle/>
          <a:p>
            <a:endParaRPr lang="en-US"/>
          </a:p>
        </p:txBody>
      </p:sp>
      <p:sp>
        <p:nvSpPr>
          <p:cNvPr id="9" name="Text Placeholder 8">
            <a:extLst>
              <a:ext uri="{FF2B5EF4-FFF2-40B4-BE49-F238E27FC236}">
                <a16:creationId xmlns:a16="http://schemas.microsoft.com/office/drawing/2014/main" id="{DAC12564-0DA4-090C-0490-E1E1AB071BB8}"/>
              </a:ext>
            </a:extLst>
          </p:cNvPr>
          <p:cNvSpPr>
            <a:spLocks noGrp="1"/>
          </p:cNvSpPr>
          <p:nvPr>
            <p:ph type="body" sz="quarter" idx="55"/>
          </p:nvPr>
        </p:nvSpPr>
        <p:spPr/>
        <p:txBody>
          <a:bodyPr/>
          <a:lstStyle/>
          <a:p>
            <a:endParaRPr lang="en-US"/>
          </a:p>
        </p:txBody>
      </p:sp>
      <p:sp>
        <p:nvSpPr>
          <p:cNvPr id="10" name="Picture Placeholder 9">
            <a:extLst>
              <a:ext uri="{FF2B5EF4-FFF2-40B4-BE49-F238E27FC236}">
                <a16:creationId xmlns:a16="http://schemas.microsoft.com/office/drawing/2014/main" id="{5E4B53B4-8022-687B-CCE0-5DDB75794BAD}"/>
              </a:ext>
            </a:extLst>
          </p:cNvPr>
          <p:cNvSpPr>
            <a:spLocks noGrp="1"/>
          </p:cNvSpPr>
          <p:nvPr>
            <p:ph type="pic" sz="quarter" idx="56"/>
          </p:nvPr>
        </p:nvSpPr>
        <p:spPr/>
        <p:txBody>
          <a:bodyPr/>
          <a:lstStyle/>
          <a:p>
            <a:endParaRPr lang="en-US"/>
          </a:p>
        </p:txBody>
      </p:sp>
      <p:sp>
        <p:nvSpPr>
          <p:cNvPr id="11" name="Text Placeholder 10">
            <a:extLst>
              <a:ext uri="{FF2B5EF4-FFF2-40B4-BE49-F238E27FC236}">
                <a16:creationId xmlns:a16="http://schemas.microsoft.com/office/drawing/2014/main" id="{2AE7930C-8479-5131-C69B-6560E711BA44}"/>
              </a:ext>
            </a:extLst>
          </p:cNvPr>
          <p:cNvSpPr>
            <a:spLocks noGrp="1"/>
          </p:cNvSpPr>
          <p:nvPr>
            <p:ph type="body" sz="quarter" idx="57"/>
          </p:nvPr>
        </p:nvSpPr>
        <p:spPr/>
        <p:txBody>
          <a:bodyPr/>
          <a:lstStyle/>
          <a:p>
            <a:r>
              <a:rPr lang="en-US"/>
              <a:t>Contributors:</a:t>
            </a:r>
          </a:p>
        </p:txBody>
      </p:sp>
    </p:spTree>
    <p:extLst>
      <p:ext uri="{BB962C8B-B14F-4D97-AF65-F5344CB8AC3E}">
        <p14:creationId xmlns:p14="http://schemas.microsoft.com/office/powerpoint/2010/main" val="2273078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AA79B-91F3-A9AB-0E9C-D0966060FDB0}"/>
            </a:ext>
          </a:extLst>
        </p:cNvPr>
        <p:cNvGrpSpPr/>
        <p:nvPr/>
      </p:nvGrpSpPr>
      <p:grpSpPr>
        <a:xfrm>
          <a:off x="0" y="0"/>
          <a:ext cx="0" cy="0"/>
          <a:chOff x="0" y="0"/>
          <a:chExt cx="0" cy="0"/>
        </a:xfrm>
      </p:grpSpPr>
      <p:sp>
        <p:nvSpPr>
          <p:cNvPr id="3" name="Text Placeholder 12">
            <a:extLst>
              <a:ext uri="{FF2B5EF4-FFF2-40B4-BE49-F238E27FC236}">
                <a16:creationId xmlns:a16="http://schemas.microsoft.com/office/drawing/2014/main" id="{84FC56E3-E387-651B-B6CC-19A988D5C914}"/>
              </a:ext>
            </a:extLst>
          </p:cNvPr>
          <p:cNvSpPr>
            <a:spLocks noGrp="1"/>
          </p:cNvSpPr>
          <p:nvPr>
            <p:ph type="body" sz="quarter" idx="43"/>
          </p:nvPr>
        </p:nvSpPr>
        <p:spPr/>
        <p:txBody>
          <a:bodyPr/>
          <a:lstStyle/>
          <a:p>
            <a:r>
              <a:rPr lang="en-US" sz="5400" b="1" dirty="0">
                <a:solidFill>
                  <a:schemeClr val="tx1"/>
                </a:solidFill>
              </a:rPr>
              <a:t>Sample Heading 54pt bold Arial</a:t>
            </a:r>
          </a:p>
          <a:p>
            <a:endParaRPr lang="en-US" dirty="0">
              <a:solidFill>
                <a:schemeClr val="tx1"/>
              </a:solidFill>
            </a:endParaRPr>
          </a:p>
          <a:p>
            <a:r>
              <a:rPr lang="en-US" sz="3600" dirty="0">
                <a:solidFill>
                  <a:schemeClr val="tx1"/>
                </a:solidFill>
              </a:rPr>
              <a:t>Shown here are text and heading examples to help you build your poster. This Introduction Text is 36pt Arial, range left. Copy the text and Heading boxes to build your design. </a:t>
            </a:r>
          </a:p>
          <a:p>
            <a:endParaRPr lang="en-US" sz="3600" dirty="0">
              <a:solidFill>
                <a:schemeClr val="tx1"/>
              </a:solidFill>
            </a:endParaRPr>
          </a:p>
          <a:p>
            <a:r>
              <a:rPr lang="en-US" sz="3600" dirty="0">
                <a:solidFill>
                  <a:schemeClr val="tx1"/>
                </a:solidFill>
              </a:rPr>
              <a:t>When you paste text from another document, be sure to click on the clipboard icon that appears at the end of your pasted text, and select </a:t>
            </a:r>
            <a:r>
              <a:rPr lang="en-US" sz="3600" b="1" dirty="0">
                <a:solidFill>
                  <a:schemeClr val="tx1"/>
                </a:solidFill>
              </a:rPr>
              <a:t>Use Destination Theme</a:t>
            </a:r>
            <a:r>
              <a:rPr lang="en-US" sz="3600" dirty="0">
                <a:solidFill>
                  <a:schemeClr val="tx1"/>
                </a:solidFill>
              </a:rPr>
              <a:t>. That will remove any styling applied to your text from the source document, and will apply the styles in the destination document. </a:t>
            </a:r>
          </a:p>
          <a:p>
            <a:endParaRPr lang="en-US" dirty="0">
              <a:solidFill>
                <a:schemeClr val="tx1"/>
              </a:solidFill>
            </a:endParaRPr>
          </a:p>
          <a:p>
            <a:r>
              <a:rPr lang="en-US" sz="4000" b="1" dirty="0">
                <a:solidFill>
                  <a:schemeClr val="tx1"/>
                </a:solidFill>
              </a:rPr>
              <a:t>Sample Subheading 40pt bold Arial</a:t>
            </a:r>
          </a:p>
          <a:p>
            <a:r>
              <a:rPr lang="en-US" sz="2800" dirty="0">
                <a:solidFill>
                  <a:schemeClr val="tx1"/>
                </a:solidFill>
                <a:latin typeface="Arial" panose="020B0604020202020204" pitchFamily="34" charset="0"/>
                <a:cs typeface="Arial" panose="020B0604020202020204" pitchFamily="34" charset="0"/>
              </a:rPr>
              <a:t>This template has been set up with guides to help you align elements on your poster. Go to VIEW and tick the </a:t>
            </a:r>
            <a:r>
              <a:rPr lang="en-US" sz="2800" b="1" dirty="0">
                <a:solidFill>
                  <a:schemeClr val="tx1"/>
                </a:solidFill>
                <a:latin typeface="Arial" panose="020B0604020202020204" pitchFamily="34" charset="0"/>
                <a:cs typeface="Arial" panose="020B0604020202020204" pitchFamily="34" charset="0"/>
              </a:rPr>
              <a:t>Guides</a:t>
            </a:r>
            <a:r>
              <a:rPr lang="en-US" sz="2800" dirty="0">
                <a:solidFill>
                  <a:schemeClr val="tx1"/>
                </a:solidFill>
                <a:latin typeface="Arial" panose="020B0604020202020204" pitchFamily="34" charset="0"/>
                <a:cs typeface="Arial" panose="020B0604020202020204" pitchFamily="34" charset="0"/>
              </a:rPr>
              <a:t> tick box to see them. </a:t>
            </a:r>
          </a:p>
        </p:txBody>
      </p:sp>
      <p:sp>
        <p:nvSpPr>
          <p:cNvPr id="7" name="Text Placeholder 6">
            <a:extLst>
              <a:ext uri="{FF2B5EF4-FFF2-40B4-BE49-F238E27FC236}">
                <a16:creationId xmlns:a16="http://schemas.microsoft.com/office/drawing/2014/main" id="{DE022FED-1A18-CC8F-6D6F-D7170E89D211}"/>
              </a:ext>
            </a:extLst>
          </p:cNvPr>
          <p:cNvSpPr>
            <a:spLocks noGrp="1"/>
          </p:cNvSpPr>
          <p:nvPr>
            <p:ph type="body" sz="quarter" idx="48"/>
          </p:nvPr>
        </p:nvSpPr>
        <p:spPr/>
        <p:txBody>
          <a:bodyPr/>
          <a:lstStyle/>
          <a:p>
            <a:r>
              <a:rPr lang="en-US"/>
              <a:t>Insert text here</a:t>
            </a:r>
          </a:p>
        </p:txBody>
      </p:sp>
      <p:sp>
        <p:nvSpPr>
          <p:cNvPr id="25" name="Text Placeholder 24">
            <a:extLst>
              <a:ext uri="{FF2B5EF4-FFF2-40B4-BE49-F238E27FC236}">
                <a16:creationId xmlns:a16="http://schemas.microsoft.com/office/drawing/2014/main" id="{8D0D0A7F-635D-0F37-BBE3-F62BBB766A18}"/>
              </a:ext>
            </a:extLst>
          </p:cNvPr>
          <p:cNvSpPr>
            <a:spLocks noGrp="1"/>
          </p:cNvSpPr>
          <p:nvPr>
            <p:ph type="body" sz="quarter" idx="47"/>
          </p:nvPr>
        </p:nvSpPr>
        <p:spPr/>
        <p:txBody>
          <a:bodyPr/>
          <a:lstStyle/>
          <a:p>
            <a:r>
              <a:rPr lang="en-US"/>
              <a:t>Six column layout </a:t>
            </a:r>
          </a:p>
          <a:p>
            <a:r>
              <a:rPr lang="en-US"/>
              <a:t>with text and heading examples</a:t>
            </a:r>
          </a:p>
        </p:txBody>
      </p:sp>
      <p:sp>
        <p:nvSpPr>
          <p:cNvPr id="31" name="Text Placeholder 30">
            <a:extLst>
              <a:ext uri="{FF2B5EF4-FFF2-40B4-BE49-F238E27FC236}">
                <a16:creationId xmlns:a16="http://schemas.microsoft.com/office/drawing/2014/main" id="{CF9D45BB-D151-21AD-CE09-CD0A9CF9A98B}"/>
              </a:ext>
            </a:extLst>
          </p:cNvPr>
          <p:cNvSpPr>
            <a:spLocks noGrp="1"/>
          </p:cNvSpPr>
          <p:nvPr>
            <p:ph type="body" sz="quarter" idx="57"/>
          </p:nvPr>
        </p:nvSpPr>
        <p:spPr/>
        <p:txBody>
          <a:bodyPr/>
          <a:lstStyle/>
          <a:p>
            <a:endParaRPr lang="en-US"/>
          </a:p>
        </p:txBody>
      </p:sp>
      <p:sp>
        <p:nvSpPr>
          <p:cNvPr id="12" name="Text Placeholder 3">
            <a:extLst>
              <a:ext uri="{FF2B5EF4-FFF2-40B4-BE49-F238E27FC236}">
                <a16:creationId xmlns:a16="http://schemas.microsoft.com/office/drawing/2014/main" id="{41719F42-5DEA-8F82-A310-B98E428A67E4}"/>
              </a:ext>
            </a:extLst>
          </p:cNvPr>
          <p:cNvSpPr txBox="1">
            <a:spLocks/>
          </p:cNvSpPr>
          <p:nvPr/>
        </p:nvSpPr>
        <p:spPr>
          <a:xfrm>
            <a:off x="15283043" y="8656638"/>
            <a:ext cx="5761038" cy="5761037"/>
          </a:xfrm>
          <a:prstGeom prst="rect">
            <a:avLst/>
          </a:prstGeom>
          <a:solidFill>
            <a:schemeClr val="bg1">
              <a:lumMod val="90000"/>
              <a:alpha val="49558"/>
            </a:schemeClr>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latin typeface="Arial" panose="020B0604020202020204" pitchFamily="34" charset="0"/>
                <a:cs typeface="Arial" panose="020B0604020202020204" pitchFamily="34" charset="0"/>
              </a:rPr>
              <a:t>Boxed Text 1 </a:t>
            </a:r>
          </a:p>
          <a:p>
            <a:r>
              <a:rPr lang="en-US" sz="2800">
                <a:latin typeface="Arial" panose="020B0604020202020204" pitchFamily="34" charset="0"/>
                <a:cs typeface="Arial" panose="020B0604020202020204" pitchFamily="34" charset="0"/>
              </a:rPr>
              <a:t>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t>
            </a:r>
            <a:br>
              <a:rPr lang="en-US" sz="2800">
                <a:latin typeface="Arial" panose="020B0604020202020204" pitchFamily="34" charset="0"/>
                <a:cs typeface="Arial" panose="020B0604020202020204" pitchFamily="34" charset="0"/>
              </a:rPr>
            </a:br>
            <a:r>
              <a:rPr lang="en-US" sz="2800">
                <a:latin typeface="Arial" panose="020B0604020202020204" pitchFamily="34" charset="0"/>
                <a:cs typeface="Arial" panose="020B0604020202020204" pitchFamily="34" charset="0"/>
              </a:rPr>
              <a:t>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pellentesque</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a:t>
            </a:r>
            <a:r>
              <a:rPr lang="en-US" sz="2800">
                <a:latin typeface="Arial" panose="020B0604020202020204" pitchFamily="34" charset="0"/>
                <a:cs typeface="Arial" panose="020B0604020202020204" pitchFamily="34" charset="0"/>
              </a:rPr>
              <a:t> nisi, nec tempus </a:t>
            </a:r>
            <a:r>
              <a:rPr lang="en-US" sz="2800" kern="1200">
                <a:solidFill>
                  <a:srgbClr val="000000"/>
                </a:solidFill>
                <a:effectLst/>
                <a:latin typeface="Arial" panose="020B0604020202020204" pitchFamily="34" charset="0"/>
                <a:ea typeface="+mn-ea"/>
                <a:cs typeface="Arial" panose="020B0604020202020204" pitchFamily="34" charset="0"/>
              </a:rPr>
              <a:t>ante </a:t>
            </a:r>
            <a:r>
              <a:rPr lang="en-US" sz="2800" kern="1200" err="1">
                <a:solidFill>
                  <a:srgbClr val="000000"/>
                </a:solidFill>
                <a:effectLst/>
                <a:latin typeface="Arial" panose="020B0604020202020204" pitchFamily="34" charset="0"/>
                <a:ea typeface="+mn-ea"/>
                <a:cs typeface="Arial" panose="020B0604020202020204" pitchFamily="34" charset="0"/>
              </a:rPr>
              <a:t>molestie</a:t>
            </a:r>
            <a:r>
              <a:rPr lang="en-US" sz="2800" kern="1200">
                <a:solidFill>
                  <a:srgbClr val="000000"/>
                </a:solidFill>
                <a:effectLst/>
                <a:latin typeface="Arial" panose="020B0604020202020204" pitchFamily="34" charset="0"/>
                <a:ea typeface="+mn-ea"/>
                <a:cs typeface="Arial" panose="020B0604020202020204" pitchFamily="34" charset="0"/>
              </a:rPr>
              <a:t> id lorem ipsum dolor sit </a:t>
            </a:r>
            <a:r>
              <a:rPr lang="en-US" sz="2800" kern="1200" err="1">
                <a:solidFill>
                  <a:srgbClr val="000000"/>
                </a:solidFill>
                <a:effectLst/>
                <a:latin typeface="Arial" panose="020B0604020202020204" pitchFamily="34" charset="0"/>
                <a:ea typeface="+mn-ea"/>
                <a:cs typeface="Arial" panose="020B0604020202020204" pitchFamily="34" charset="0"/>
              </a:rPr>
              <a:t>amet</a:t>
            </a:r>
            <a:r>
              <a:rPr lang="en-US" sz="2800" kern="1200">
                <a:solidFill>
                  <a:srgbClr val="000000"/>
                </a:solidFill>
                <a:effectLst/>
                <a:latin typeface="Arial" panose="020B0604020202020204" pitchFamily="34" charset="0"/>
                <a:ea typeface="+mn-ea"/>
                <a:cs typeface="Arial" panose="020B0604020202020204" pitchFamily="34" charset="0"/>
              </a:rPr>
              <a:t>, </a:t>
            </a:r>
            <a:r>
              <a:rPr lang="en-US" sz="2800" kern="1200" err="1">
                <a:solidFill>
                  <a:srgbClr val="000000"/>
                </a:solidFill>
                <a:effectLst/>
                <a:latin typeface="Arial" panose="020B0604020202020204" pitchFamily="34" charset="0"/>
                <a:ea typeface="+mn-ea"/>
                <a:cs typeface="Arial" panose="020B0604020202020204" pitchFamily="34" charset="0"/>
              </a:rPr>
              <a:t>consectetur</a:t>
            </a:r>
            <a:r>
              <a:rPr lang="en-US" sz="2800" kern="1200">
                <a:solidFill>
                  <a:srgbClr val="000000"/>
                </a:solidFill>
                <a:effectLst/>
                <a:latin typeface="Arial" panose="020B0604020202020204" pitchFamily="34" charset="0"/>
                <a:ea typeface="+mn-ea"/>
                <a:cs typeface="Arial" panose="020B0604020202020204" pitchFamily="34" charset="0"/>
              </a:rPr>
              <a:t> </a:t>
            </a:r>
            <a:r>
              <a:rPr lang="en-US" sz="2800" kern="1200" err="1">
                <a:solidFill>
                  <a:srgbClr val="000000"/>
                </a:solidFill>
                <a:effectLst/>
                <a:latin typeface="Arial" panose="020B0604020202020204" pitchFamily="34" charset="0"/>
                <a:ea typeface="+mn-ea"/>
                <a:cs typeface="Arial" panose="020B0604020202020204" pitchFamily="34" charset="0"/>
              </a:rPr>
              <a:t>adipiscing</a:t>
            </a:r>
            <a:r>
              <a:rPr lang="en-US" sz="2800" kern="1200">
                <a:solidFill>
                  <a:srgbClr val="000000"/>
                </a:solidFill>
                <a:effectLst/>
                <a:latin typeface="Arial" panose="020B0604020202020204" pitchFamily="34" charset="0"/>
                <a:ea typeface="+mn-ea"/>
                <a:cs typeface="Arial" panose="020B0604020202020204" pitchFamily="34" charset="0"/>
              </a:rPr>
              <a:t> </a:t>
            </a:r>
            <a:r>
              <a:rPr lang="en-US" sz="2800" kern="1200" err="1">
                <a:solidFill>
                  <a:srgbClr val="000000"/>
                </a:solidFill>
                <a:effectLst/>
                <a:latin typeface="Arial" panose="020B0604020202020204" pitchFamily="34" charset="0"/>
                <a:ea typeface="+mn-ea"/>
                <a:cs typeface="Arial" panose="020B0604020202020204" pitchFamily="34" charset="0"/>
              </a:rPr>
              <a:t>elit</a:t>
            </a:r>
            <a:r>
              <a:rPr lang="en-US" sz="2800" kern="1200">
                <a:solidFill>
                  <a:srgbClr val="000000"/>
                </a:solidFill>
                <a:effectLst/>
                <a:latin typeface="Arial" panose="020B0604020202020204" pitchFamily="34" charset="0"/>
                <a:ea typeface="+mn-ea"/>
                <a:cs typeface="Arial" panose="020B0604020202020204" pitchFamily="34" charset="0"/>
              </a:rPr>
              <a:t>. </a:t>
            </a:r>
            <a:r>
              <a:rPr lang="en-US" sz="2800" kern="1200" err="1">
                <a:solidFill>
                  <a:srgbClr val="000000"/>
                </a:solidFill>
                <a:effectLst/>
                <a:latin typeface="Arial" panose="020B0604020202020204" pitchFamily="34" charset="0"/>
                <a:ea typeface="+mn-ea"/>
                <a:cs typeface="Arial" panose="020B0604020202020204" pitchFamily="34" charset="0"/>
              </a:rPr>
              <a:t>Nullam</a:t>
            </a:r>
            <a:r>
              <a:rPr lang="en-US" sz="2800" kern="1200">
                <a:solidFill>
                  <a:srgbClr val="000000"/>
                </a:solidFill>
                <a:effectLst/>
                <a:latin typeface="Arial" panose="020B0604020202020204" pitchFamily="34" charset="0"/>
                <a:ea typeface="+mn-ea"/>
                <a:cs typeface="Arial" panose="020B0604020202020204" pitchFamily="34" charset="0"/>
              </a:rPr>
              <a:t> sit </a:t>
            </a:r>
            <a:r>
              <a:rPr lang="en-US" sz="2800" kern="1200" err="1">
                <a:solidFill>
                  <a:srgbClr val="000000"/>
                </a:solidFill>
                <a:effectLst/>
                <a:latin typeface="Arial" panose="020B0604020202020204" pitchFamily="34" charset="0"/>
                <a:ea typeface="+mn-ea"/>
                <a:cs typeface="Arial" panose="020B0604020202020204" pitchFamily="34" charset="0"/>
              </a:rPr>
              <a:t>amet</a:t>
            </a:r>
            <a:r>
              <a:rPr lang="en-US" sz="2800" kern="1200">
                <a:solidFill>
                  <a:srgbClr val="000000"/>
                </a:solidFill>
                <a:effectLst/>
                <a:latin typeface="Arial" panose="020B0604020202020204" pitchFamily="34" charset="0"/>
                <a:ea typeface="+mn-ea"/>
                <a:cs typeface="Arial" panose="020B0604020202020204" pitchFamily="34" charset="0"/>
              </a:rPr>
              <a:t> </a:t>
            </a:r>
            <a:r>
              <a:rPr lang="en-US" sz="2800" kern="1200" err="1">
                <a:solidFill>
                  <a:srgbClr val="000000"/>
                </a:solidFill>
                <a:effectLst/>
                <a:latin typeface="Arial" panose="020B0604020202020204" pitchFamily="34" charset="0"/>
                <a:ea typeface="+mn-ea"/>
                <a:cs typeface="Arial" panose="020B0604020202020204" pitchFamily="34" charset="0"/>
              </a:rPr>
              <a:t>luctus</a:t>
            </a:r>
            <a:r>
              <a:rPr lang="en-US" sz="2800" kern="1200">
                <a:solidFill>
                  <a:srgbClr val="000000"/>
                </a:solidFill>
                <a:effectLst/>
                <a:latin typeface="Arial" panose="020B0604020202020204" pitchFamily="34" charset="0"/>
                <a:ea typeface="+mn-ea"/>
                <a:cs typeface="Arial" panose="020B0604020202020204" pitchFamily="34" charset="0"/>
              </a:rPr>
              <a:t> </a:t>
            </a:r>
            <a:r>
              <a:rPr lang="en-US" sz="2800">
                <a:latin typeface="Arial" panose="020B0604020202020204" pitchFamily="34" charset="0"/>
                <a:cs typeface="Arial" panose="020B0604020202020204" pitchFamily="34" charset="0"/>
              </a:rPr>
              <a:t>eros, 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pellent</a:t>
            </a:r>
            <a:r>
              <a:rPr lang="en-US" sz="2800">
                <a:latin typeface="Arial" panose="020B0604020202020204" pitchFamily="34" charset="0"/>
                <a:cs typeface="Arial" panose="020B0604020202020204" pitchFamily="34" charset="0"/>
              </a:rPr>
              <a:t>.</a:t>
            </a:r>
          </a:p>
          <a:p>
            <a:endParaRPr lang="en-US"/>
          </a:p>
          <a:p>
            <a:endParaRPr lang="en-US"/>
          </a:p>
        </p:txBody>
      </p:sp>
      <p:sp>
        <p:nvSpPr>
          <p:cNvPr id="13" name="Text Placeholder 3">
            <a:extLst>
              <a:ext uri="{FF2B5EF4-FFF2-40B4-BE49-F238E27FC236}">
                <a16:creationId xmlns:a16="http://schemas.microsoft.com/office/drawing/2014/main" id="{BDF9F6DC-CF13-2AF5-DBAE-4F4ECE31E218}"/>
              </a:ext>
            </a:extLst>
          </p:cNvPr>
          <p:cNvSpPr txBox="1">
            <a:spLocks/>
          </p:cNvSpPr>
          <p:nvPr/>
        </p:nvSpPr>
        <p:spPr>
          <a:xfrm>
            <a:off x="21764805" y="8683626"/>
            <a:ext cx="5761037" cy="5734049"/>
          </a:xfrm>
          <a:prstGeom prst="rect">
            <a:avLst/>
          </a:prstGeom>
          <a:noFill/>
          <a:ln w="12700">
            <a:solidFill>
              <a:schemeClr val="tx1"/>
            </a:solid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latin typeface="Arial" panose="020B0604020202020204" pitchFamily="34" charset="0"/>
                <a:cs typeface="Arial" panose="020B0604020202020204" pitchFamily="34" charset="0"/>
              </a:rPr>
              <a:t>Boxed Text 2</a:t>
            </a:r>
          </a:p>
          <a:p>
            <a:r>
              <a:rPr lang="en-US" sz="2800">
                <a:latin typeface="Arial" panose="020B0604020202020204" pitchFamily="34" charset="0"/>
                <a:cs typeface="Arial" panose="020B0604020202020204" pitchFamily="34" charset="0"/>
              </a:rPr>
              <a:t>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t>
            </a:r>
            <a:br>
              <a:rPr lang="en-US" sz="2800">
                <a:latin typeface="Arial" panose="020B0604020202020204" pitchFamily="34" charset="0"/>
                <a:cs typeface="Arial" panose="020B0604020202020204" pitchFamily="34" charset="0"/>
              </a:rPr>
            </a:br>
            <a:r>
              <a:rPr lang="en-US" sz="2800">
                <a:latin typeface="Arial" panose="020B0604020202020204" pitchFamily="34" charset="0"/>
                <a:cs typeface="Arial" panose="020B0604020202020204" pitchFamily="34" charset="0"/>
              </a:rPr>
              <a:t>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pellentesque</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a:t>
            </a:r>
            <a:r>
              <a:rPr lang="en-US" sz="2800">
                <a:latin typeface="Arial" panose="020B0604020202020204" pitchFamily="34" charset="0"/>
                <a:cs typeface="Arial" panose="020B0604020202020204" pitchFamily="34" charset="0"/>
              </a:rPr>
              <a:t> nisi, nec tempus ante </a:t>
            </a:r>
            <a:r>
              <a:rPr lang="en-US" sz="2800" err="1">
                <a:latin typeface="Arial" panose="020B0604020202020204" pitchFamily="34" charset="0"/>
                <a:cs typeface="Arial" panose="020B0604020202020204" pitchFamily="34" charset="0"/>
              </a:rPr>
              <a:t>molestie</a:t>
            </a:r>
            <a:r>
              <a:rPr lang="en-US" sz="2800">
                <a:latin typeface="Arial" panose="020B0604020202020204" pitchFamily="34" charset="0"/>
                <a:cs typeface="Arial" panose="020B0604020202020204" pitchFamily="34" charset="0"/>
              </a:rPr>
              <a:t> id 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t>
            </a:r>
            <a:br>
              <a:rPr lang="en-US" sz="2800">
                <a:latin typeface="Arial" panose="020B0604020202020204" pitchFamily="34" charset="0"/>
                <a:cs typeface="Arial" panose="020B0604020202020204" pitchFamily="34" charset="0"/>
              </a:rPr>
            </a:br>
            <a:r>
              <a:rPr lang="en-US" sz="2800">
                <a:latin typeface="Arial" panose="020B0604020202020204" pitchFamily="34" charset="0"/>
                <a:cs typeface="Arial" panose="020B0604020202020204" pitchFamily="34" charset="0"/>
              </a:rPr>
              <a:t>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endParaRPr lang="en-US" sz="2800">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14" name="Text Placeholder 3">
            <a:extLst>
              <a:ext uri="{FF2B5EF4-FFF2-40B4-BE49-F238E27FC236}">
                <a16:creationId xmlns:a16="http://schemas.microsoft.com/office/drawing/2014/main" id="{277408D7-889E-51CD-1339-48DA70EC142A}"/>
              </a:ext>
            </a:extLst>
          </p:cNvPr>
          <p:cNvSpPr txBox="1">
            <a:spLocks/>
          </p:cNvSpPr>
          <p:nvPr/>
        </p:nvSpPr>
        <p:spPr>
          <a:xfrm>
            <a:off x="15268295" y="15129328"/>
            <a:ext cx="5775786" cy="5768522"/>
          </a:xfrm>
          <a:prstGeom prst="rect">
            <a:avLst/>
          </a:prstGeom>
          <a:solidFill>
            <a:schemeClr val="accent1"/>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solidFill>
                  <a:schemeClr val="bg1"/>
                </a:solidFill>
                <a:latin typeface="Arial" panose="020B0604020202020204" pitchFamily="34" charset="0"/>
                <a:cs typeface="Arial" panose="020B0604020202020204" pitchFamily="34" charset="0"/>
              </a:rPr>
              <a:t>Boxed Text 3</a:t>
            </a:r>
          </a:p>
          <a:p>
            <a:r>
              <a:rPr lang="en-US" sz="2800">
                <a:solidFill>
                  <a:schemeClr val="bg1"/>
                </a:solidFill>
                <a:latin typeface="Arial" panose="020B0604020202020204" pitchFamily="34" charset="0"/>
                <a:cs typeface="Arial" panose="020B0604020202020204" pitchFamily="34" charset="0"/>
              </a:rPr>
              <a:t>Lorem ipsum dolor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consectetur</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adipiscing</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elit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r>
              <a:rPr lang="en-US" sz="2800">
                <a:solidFill>
                  <a:schemeClr val="bg1"/>
                </a:solidFill>
                <a:latin typeface="Arial" panose="020B0604020202020204" pitchFamily="34" charset="0"/>
                <a:cs typeface="Arial" panose="020B0604020202020204" pitchFamily="34" charset="0"/>
              </a:rPr>
              <a:t>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luctus</a:t>
            </a:r>
            <a:r>
              <a:rPr lang="en-US" sz="2800">
                <a:solidFill>
                  <a:schemeClr val="bg1"/>
                </a:solidFill>
                <a:latin typeface="Arial" panose="020B0604020202020204" pitchFamily="34" charset="0"/>
                <a:cs typeface="Arial" panose="020B0604020202020204" pitchFamily="34" charset="0"/>
              </a:rPr>
              <a:t> eros, </a:t>
            </a:r>
            <a:br>
              <a:rPr lang="en-US" sz="2800">
                <a:solidFill>
                  <a:schemeClr val="bg1"/>
                </a:solidFill>
                <a:latin typeface="Arial" panose="020B0604020202020204" pitchFamily="34" charset="0"/>
                <a:cs typeface="Arial" panose="020B0604020202020204" pitchFamily="34" charset="0"/>
              </a:rPr>
            </a:br>
            <a:r>
              <a:rPr lang="en-US" sz="2800">
                <a:solidFill>
                  <a:schemeClr val="bg1"/>
                </a:solidFill>
                <a:latin typeface="Arial" panose="020B0604020202020204" pitchFamily="34" charset="0"/>
                <a:cs typeface="Arial" panose="020B0604020202020204" pitchFamily="34" charset="0"/>
              </a:rPr>
              <a:t>a dictum </a:t>
            </a:r>
            <a:r>
              <a:rPr lang="en-US" sz="2800" err="1">
                <a:solidFill>
                  <a:schemeClr val="bg1"/>
                </a:solidFill>
                <a:latin typeface="Arial" panose="020B0604020202020204" pitchFamily="34" charset="0"/>
                <a:cs typeface="Arial" panose="020B0604020202020204" pitchFamily="34" charset="0"/>
              </a:rPr>
              <a:t>mauris</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pellentesque</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a:t>
            </a:r>
            <a:r>
              <a:rPr lang="en-US" sz="2800">
                <a:solidFill>
                  <a:schemeClr val="bg1"/>
                </a:solidFill>
                <a:latin typeface="Arial" panose="020B0604020202020204" pitchFamily="34" charset="0"/>
                <a:cs typeface="Arial" panose="020B0604020202020204" pitchFamily="34" charset="0"/>
              </a:rPr>
              <a:t> nisi, nec tempus ante </a:t>
            </a:r>
            <a:r>
              <a:rPr lang="en-US" sz="2800" err="1">
                <a:solidFill>
                  <a:schemeClr val="bg1"/>
                </a:solidFill>
                <a:latin typeface="Arial" panose="020B0604020202020204" pitchFamily="34" charset="0"/>
                <a:cs typeface="Arial" panose="020B0604020202020204" pitchFamily="34" charset="0"/>
              </a:rPr>
              <a:t>molestie</a:t>
            </a:r>
            <a:r>
              <a:rPr lang="en-US" sz="2800">
                <a:solidFill>
                  <a:schemeClr val="bg1"/>
                </a:solidFill>
                <a:latin typeface="Arial" panose="020B0604020202020204" pitchFamily="34" charset="0"/>
                <a:cs typeface="Arial" panose="020B0604020202020204" pitchFamily="34" charset="0"/>
              </a:rPr>
              <a:t> id lorem ipsum dolor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consectetur</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adipiscing</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elit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r>
              <a:rPr lang="en-US" sz="2800">
                <a:solidFill>
                  <a:schemeClr val="bg1"/>
                </a:solidFill>
                <a:latin typeface="Arial" panose="020B0604020202020204" pitchFamily="34" charset="0"/>
                <a:cs typeface="Arial" panose="020B0604020202020204" pitchFamily="34" charset="0"/>
              </a:rPr>
              <a:t>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luctus</a:t>
            </a:r>
            <a:r>
              <a:rPr lang="en-US" sz="2800">
                <a:solidFill>
                  <a:schemeClr val="bg1"/>
                </a:solidFill>
                <a:latin typeface="Arial" panose="020B0604020202020204" pitchFamily="34" charset="0"/>
                <a:cs typeface="Arial" panose="020B0604020202020204" pitchFamily="34" charset="0"/>
              </a:rPr>
              <a:t> eros, </a:t>
            </a:r>
            <a:br>
              <a:rPr lang="en-US" sz="2800">
                <a:solidFill>
                  <a:schemeClr val="bg1"/>
                </a:solidFill>
                <a:latin typeface="Arial" panose="020B0604020202020204" pitchFamily="34" charset="0"/>
                <a:cs typeface="Arial" panose="020B0604020202020204" pitchFamily="34" charset="0"/>
              </a:rPr>
            </a:br>
            <a:r>
              <a:rPr lang="en-US" sz="2800">
                <a:solidFill>
                  <a:schemeClr val="bg1"/>
                </a:solidFill>
                <a:latin typeface="Arial" panose="020B0604020202020204" pitchFamily="34" charset="0"/>
                <a:cs typeface="Arial" panose="020B0604020202020204" pitchFamily="34" charset="0"/>
              </a:rPr>
              <a:t>a dictum </a:t>
            </a:r>
            <a:r>
              <a:rPr lang="en-US" sz="2800" err="1">
                <a:solidFill>
                  <a:schemeClr val="bg1"/>
                </a:solidFill>
                <a:latin typeface="Arial" panose="020B0604020202020204" pitchFamily="34" charset="0"/>
                <a:cs typeface="Arial" panose="020B0604020202020204" pitchFamily="34" charset="0"/>
              </a:rPr>
              <a:t>mauris</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endParaRPr lang="en-US" sz="2800">
              <a:solidFill>
                <a:schemeClr val="bg1"/>
              </a:solidFill>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15" name="Text Placeholder 3">
            <a:extLst>
              <a:ext uri="{FF2B5EF4-FFF2-40B4-BE49-F238E27FC236}">
                <a16:creationId xmlns:a16="http://schemas.microsoft.com/office/drawing/2014/main" id="{82539C7D-006A-D2A0-11B1-94B717DCA385}"/>
              </a:ext>
            </a:extLst>
          </p:cNvPr>
          <p:cNvSpPr txBox="1">
            <a:spLocks/>
          </p:cNvSpPr>
          <p:nvPr/>
        </p:nvSpPr>
        <p:spPr>
          <a:xfrm>
            <a:off x="21764805" y="15160625"/>
            <a:ext cx="5761037" cy="5768522"/>
          </a:xfrm>
          <a:prstGeom prst="rect">
            <a:avLst/>
          </a:prstGeom>
          <a:solidFill>
            <a:schemeClr val="tx1"/>
          </a:solidFill>
          <a:ln>
            <a:solidFill>
              <a:schemeClr val="tx1"/>
            </a:solid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solidFill>
                  <a:schemeClr val="bg1"/>
                </a:solidFill>
                <a:latin typeface="Arial" panose="020B0604020202020204" pitchFamily="34" charset="0"/>
                <a:cs typeface="Arial" panose="020B0604020202020204" pitchFamily="34" charset="0"/>
              </a:rPr>
              <a:t>Boxed Text 4</a:t>
            </a:r>
          </a:p>
          <a:p>
            <a:r>
              <a:rPr lang="en-US" sz="2800">
                <a:solidFill>
                  <a:schemeClr val="bg1"/>
                </a:solidFill>
                <a:latin typeface="Arial" panose="020B0604020202020204" pitchFamily="34" charset="0"/>
                <a:cs typeface="Arial" panose="020B0604020202020204" pitchFamily="34" charset="0"/>
              </a:rPr>
              <a:t>Lorem ipsum dolor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consectetur</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adipiscing</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elit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r>
              <a:rPr lang="en-US" sz="2800">
                <a:solidFill>
                  <a:schemeClr val="bg1"/>
                </a:solidFill>
                <a:latin typeface="Arial" panose="020B0604020202020204" pitchFamily="34" charset="0"/>
                <a:cs typeface="Arial" panose="020B0604020202020204" pitchFamily="34" charset="0"/>
              </a:rPr>
              <a:t>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luctus</a:t>
            </a:r>
            <a:r>
              <a:rPr lang="en-US" sz="2800">
                <a:solidFill>
                  <a:schemeClr val="bg1"/>
                </a:solidFill>
                <a:latin typeface="Arial" panose="020B0604020202020204" pitchFamily="34" charset="0"/>
                <a:cs typeface="Arial" panose="020B0604020202020204" pitchFamily="34" charset="0"/>
              </a:rPr>
              <a:t> eros, </a:t>
            </a:r>
            <a:br>
              <a:rPr lang="en-US" sz="2800">
                <a:solidFill>
                  <a:schemeClr val="bg1"/>
                </a:solidFill>
                <a:latin typeface="Arial" panose="020B0604020202020204" pitchFamily="34" charset="0"/>
                <a:cs typeface="Arial" panose="020B0604020202020204" pitchFamily="34" charset="0"/>
              </a:rPr>
            </a:br>
            <a:r>
              <a:rPr lang="en-US" sz="2800">
                <a:solidFill>
                  <a:schemeClr val="bg1"/>
                </a:solidFill>
                <a:latin typeface="Arial" panose="020B0604020202020204" pitchFamily="34" charset="0"/>
                <a:cs typeface="Arial" panose="020B0604020202020204" pitchFamily="34" charset="0"/>
              </a:rPr>
              <a:t>a dictum </a:t>
            </a:r>
            <a:r>
              <a:rPr lang="en-US" sz="2800" err="1">
                <a:solidFill>
                  <a:schemeClr val="bg1"/>
                </a:solidFill>
                <a:latin typeface="Arial" panose="020B0604020202020204" pitchFamily="34" charset="0"/>
                <a:cs typeface="Arial" panose="020B0604020202020204" pitchFamily="34" charset="0"/>
              </a:rPr>
              <a:t>mauris</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pellentesque</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a:t>
            </a:r>
            <a:r>
              <a:rPr lang="en-US" sz="2800">
                <a:solidFill>
                  <a:schemeClr val="bg1"/>
                </a:solidFill>
                <a:latin typeface="Arial" panose="020B0604020202020204" pitchFamily="34" charset="0"/>
                <a:cs typeface="Arial" panose="020B0604020202020204" pitchFamily="34" charset="0"/>
              </a:rPr>
              <a:t> nisi, nec tempus ante </a:t>
            </a:r>
            <a:r>
              <a:rPr lang="en-US" sz="2800" err="1">
                <a:solidFill>
                  <a:schemeClr val="bg1"/>
                </a:solidFill>
                <a:latin typeface="Arial" panose="020B0604020202020204" pitchFamily="34" charset="0"/>
                <a:cs typeface="Arial" panose="020B0604020202020204" pitchFamily="34" charset="0"/>
              </a:rPr>
              <a:t>molestie</a:t>
            </a:r>
            <a:r>
              <a:rPr lang="en-US" sz="2800">
                <a:solidFill>
                  <a:schemeClr val="bg1"/>
                </a:solidFill>
                <a:latin typeface="Arial" panose="020B0604020202020204" pitchFamily="34" charset="0"/>
                <a:cs typeface="Arial" panose="020B0604020202020204" pitchFamily="34" charset="0"/>
              </a:rPr>
              <a:t> id lorem ipsum dolor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consectetur</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adipiscing</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elit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r>
              <a:rPr lang="en-US" sz="2800">
                <a:solidFill>
                  <a:schemeClr val="bg1"/>
                </a:solidFill>
                <a:latin typeface="Arial" panose="020B0604020202020204" pitchFamily="34" charset="0"/>
                <a:cs typeface="Arial" panose="020B0604020202020204" pitchFamily="34" charset="0"/>
              </a:rPr>
              <a:t>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luctus</a:t>
            </a:r>
            <a:r>
              <a:rPr lang="en-US" sz="2800">
                <a:solidFill>
                  <a:schemeClr val="bg1"/>
                </a:solidFill>
                <a:latin typeface="Arial" panose="020B0604020202020204" pitchFamily="34" charset="0"/>
                <a:cs typeface="Arial" panose="020B0604020202020204" pitchFamily="34" charset="0"/>
              </a:rPr>
              <a:t> eros, </a:t>
            </a:r>
            <a:br>
              <a:rPr lang="en-US" sz="2800">
                <a:solidFill>
                  <a:schemeClr val="bg1"/>
                </a:solidFill>
                <a:latin typeface="Arial" panose="020B0604020202020204" pitchFamily="34" charset="0"/>
                <a:cs typeface="Arial" panose="020B0604020202020204" pitchFamily="34" charset="0"/>
              </a:rPr>
            </a:br>
            <a:r>
              <a:rPr lang="en-US" sz="2800">
                <a:solidFill>
                  <a:schemeClr val="bg1"/>
                </a:solidFill>
                <a:latin typeface="Arial" panose="020B0604020202020204" pitchFamily="34" charset="0"/>
                <a:cs typeface="Arial" panose="020B0604020202020204" pitchFamily="34" charset="0"/>
              </a:rPr>
              <a:t>a dictum </a:t>
            </a:r>
            <a:r>
              <a:rPr lang="en-US" sz="2800" err="1">
                <a:solidFill>
                  <a:schemeClr val="bg1"/>
                </a:solidFill>
                <a:latin typeface="Arial" panose="020B0604020202020204" pitchFamily="34" charset="0"/>
                <a:cs typeface="Arial" panose="020B0604020202020204" pitchFamily="34" charset="0"/>
              </a:rPr>
              <a:t>mauris</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endParaRPr lang="en-US" sz="2800">
              <a:solidFill>
                <a:schemeClr val="bg1"/>
              </a:solidFill>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6A59497B-BC31-0BAF-31E4-4F72580980C7}"/>
              </a:ext>
            </a:extLst>
          </p:cNvPr>
          <p:cNvSpPr txBox="1"/>
          <p:nvPr/>
        </p:nvSpPr>
        <p:spPr>
          <a:xfrm>
            <a:off x="41180657" y="22076229"/>
            <a:ext cx="0" cy="0"/>
          </a:xfrm>
          <a:prstGeom prst="rect">
            <a:avLst/>
          </a:prstGeom>
          <a:noFill/>
        </p:spPr>
        <p:txBody>
          <a:bodyPr wrap="none" lIns="0" tIns="0" rIns="0" bIns="0" rtlCol="0">
            <a:noAutofit/>
          </a:bodyPr>
          <a:lstStyle/>
          <a:p>
            <a:pPr algn="l"/>
            <a:endParaRPr lang="en-US" sz="2800" b="0" i="0" err="1">
              <a:solidFill>
                <a:schemeClr val="tx1"/>
              </a:solidFill>
              <a:latin typeface="Arial" panose="020B0604020202020204" pitchFamily="34" charset="0"/>
              <a:cs typeface="Arial" panose="020B0604020202020204" pitchFamily="34" charset="0"/>
            </a:endParaRPr>
          </a:p>
        </p:txBody>
      </p:sp>
      <p:sp>
        <p:nvSpPr>
          <p:cNvPr id="17" name="Text Placeholder 3">
            <a:extLst>
              <a:ext uri="{FF2B5EF4-FFF2-40B4-BE49-F238E27FC236}">
                <a16:creationId xmlns:a16="http://schemas.microsoft.com/office/drawing/2014/main" id="{56513A73-207E-324E-8BAF-586FA3487789}"/>
              </a:ext>
            </a:extLst>
          </p:cNvPr>
          <p:cNvSpPr txBox="1">
            <a:spLocks/>
          </p:cNvSpPr>
          <p:nvPr/>
        </p:nvSpPr>
        <p:spPr>
          <a:xfrm>
            <a:off x="8802867" y="8656638"/>
            <a:ext cx="5760000" cy="972000"/>
          </a:xfrm>
          <a:prstGeom prst="rect">
            <a:avLst/>
          </a:prstGeom>
          <a:solidFill>
            <a:schemeClr val="tx1"/>
          </a:solidFill>
          <a:ln w="12700">
            <a:solidFill>
              <a:schemeClr val="tx1"/>
            </a:solidFill>
          </a:ln>
        </p:spPr>
        <p:txBody>
          <a:bodyPr vert="horz" wrap="square" lIns="360000" tIns="180000" rIns="360000" bIns="180000" rtlCol="0" anchor="ctr" anchorCtr="0">
            <a:sp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solidFill>
                  <a:schemeClr val="bg1"/>
                </a:solidFill>
                <a:latin typeface="Arial" panose="020B0604020202020204" pitchFamily="34" charset="0"/>
                <a:cs typeface="Arial" panose="020B0604020202020204" pitchFamily="34" charset="0"/>
              </a:rPr>
              <a:t>Heading 2</a:t>
            </a:r>
            <a:endParaRPr lang="en-US">
              <a:solidFill>
                <a:schemeClr val="bg1"/>
              </a:solidFill>
              <a:latin typeface="Arial" panose="020B0604020202020204" pitchFamily="34" charset="0"/>
              <a:cs typeface="Arial" panose="020B0604020202020204" pitchFamily="34" charset="0"/>
            </a:endParaRPr>
          </a:p>
        </p:txBody>
      </p:sp>
      <p:sp>
        <p:nvSpPr>
          <p:cNvPr id="18" name="Text Placeholder 3">
            <a:extLst>
              <a:ext uri="{FF2B5EF4-FFF2-40B4-BE49-F238E27FC236}">
                <a16:creationId xmlns:a16="http://schemas.microsoft.com/office/drawing/2014/main" id="{B14F6072-4547-A20A-1E21-19BBA843C265}"/>
              </a:ext>
            </a:extLst>
          </p:cNvPr>
          <p:cNvSpPr txBox="1">
            <a:spLocks/>
          </p:cNvSpPr>
          <p:nvPr/>
        </p:nvSpPr>
        <p:spPr>
          <a:xfrm>
            <a:off x="8802867" y="9646874"/>
            <a:ext cx="5761038" cy="4770801"/>
          </a:xfrm>
          <a:prstGeom prst="rect">
            <a:avLst/>
          </a:prstGeom>
          <a:noFill/>
          <a:ln w="12700">
            <a:solidFill>
              <a:schemeClr val="tx1"/>
            </a:solidFill>
          </a:ln>
        </p:spPr>
        <p:txBody>
          <a:bodyPr vert="horz" wrap="square" lIns="360000" tIns="251999"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2800">
                <a:latin typeface="Arial" panose="020B0604020202020204" pitchFamily="34" charset="0"/>
                <a:cs typeface="Arial" panose="020B0604020202020204" pitchFamily="34" charset="0"/>
              </a:rPr>
              <a:t>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t>
            </a:r>
            <a:br>
              <a:rPr lang="en-US" sz="2800">
                <a:latin typeface="Arial" panose="020B0604020202020204" pitchFamily="34" charset="0"/>
                <a:cs typeface="Arial" panose="020B0604020202020204" pitchFamily="34" charset="0"/>
              </a:rPr>
            </a:br>
            <a:r>
              <a:rPr lang="en-US" sz="2800">
                <a:latin typeface="Arial" panose="020B0604020202020204" pitchFamily="34" charset="0"/>
                <a:cs typeface="Arial" panose="020B0604020202020204" pitchFamily="34" charset="0"/>
              </a:rPr>
              <a:t>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pellentesque</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a:t>
            </a:r>
            <a:r>
              <a:rPr lang="en-US" sz="2800">
                <a:latin typeface="Arial" panose="020B0604020202020204" pitchFamily="34" charset="0"/>
                <a:cs typeface="Arial" panose="020B0604020202020204" pitchFamily="34" charset="0"/>
              </a:rPr>
              <a:t> nisi, nec tempus ante </a:t>
            </a:r>
            <a:r>
              <a:rPr lang="en-US" sz="2800" err="1">
                <a:latin typeface="Arial" panose="020B0604020202020204" pitchFamily="34" charset="0"/>
                <a:cs typeface="Arial" panose="020B0604020202020204" pitchFamily="34" charset="0"/>
              </a:rPr>
              <a:t>molestie</a:t>
            </a:r>
            <a:r>
              <a:rPr lang="en-US" sz="2800">
                <a:latin typeface="Arial" panose="020B0604020202020204" pitchFamily="34" charset="0"/>
                <a:cs typeface="Arial" panose="020B0604020202020204" pitchFamily="34" charset="0"/>
              </a:rPr>
              <a:t> id 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t>
            </a:r>
            <a:br>
              <a:rPr lang="en-US" sz="2800">
                <a:latin typeface="Arial" panose="020B0604020202020204" pitchFamily="34" charset="0"/>
                <a:cs typeface="Arial" panose="020B0604020202020204" pitchFamily="34" charset="0"/>
              </a:rPr>
            </a:br>
            <a:r>
              <a:rPr lang="en-US" sz="2800">
                <a:latin typeface="Arial" panose="020B0604020202020204" pitchFamily="34" charset="0"/>
                <a:cs typeface="Arial" panose="020B0604020202020204" pitchFamily="34" charset="0"/>
              </a:rPr>
              <a:t>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endParaRPr lang="en-US" sz="2800">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19" name="Text Placeholder 3">
            <a:extLst>
              <a:ext uri="{FF2B5EF4-FFF2-40B4-BE49-F238E27FC236}">
                <a16:creationId xmlns:a16="http://schemas.microsoft.com/office/drawing/2014/main" id="{9C440062-AFA0-79B7-9D64-9E694C4D2FA3}"/>
              </a:ext>
            </a:extLst>
          </p:cNvPr>
          <p:cNvSpPr txBox="1">
            <a:spLocks/>
          </p:cNvSpPr>
          <p:nvPr/>
        </p:nvSpPr>
        <p:spPr>
          <a:xfrm>
            <a:off x="8802867" y="15146970"/>
            <a:ext cx="5760000" cy="1008000"/>
          </a:xfrm>
          <a:prstGeom prst="rect">
            <a:avLst/>
          </a:prstGeom>
          <a:solidFill>
            <a:schemeClr val="accent1"/>
          </a:solidFill>
          <a:ln w="12700">
            <a:solidFill>
              <a:schemeClr val="accent1"/>
            </a:solidFill>
          </a:ln>
        </p:spPr>
        <p:txBody>
          <a:bodyPr vert="horz" wrap="square" lIns="360000" tIns="180000" rIns="360000" bIns="180000" rtlCol="0" anchor="ctr" anchorCtr="0">
            <a:sp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solidFill>
                  <a:schemeClr val="bg1"/>
                </a:solidFill>
                <a:latin typeface="Arial" panose="020B0604020202020204" pitchFamily="34" charset="0"/>
                <a:cs typeface="Arial" panose="020B0604020202020204" pitchFamily="34" charset="0"/>
              </a:rPr>
              <a:t>Heading 3</a:t>
            </a:r>
            <a:endParaRPr lang="en-US">
              <a:solidFill>
                <a:schemeClr val="bg1"/>
              </a:solidFill>
              <a:latin typeface="Arial" panose="020B0604020202020204" pitchFamily="34" charset="0"/>
              <a:cs typeface="Arial" panose="020B0604020202020204" pitchFamily="34" charset="0"/>
            </a:endParaRPr>
          </a:p>
        </p:txBody>
      </p:sp>
      <p:sp>
        <p:nvSpPr>
          <p:cNvPr id="20" name="Text Placeholder 3">
            <a:extLst>
              <a:ext uri="{FF2B5EF4-FFF2-40B4-BE49-F238E27FC236}">
                <a16:creationId xmlns:a16="http://schemas.microsoft.com/office/drawing/2014/main" id="{360424FF-5048-DC2D-08DB-A354B0770CCD}"/>
              </a:ext>
            </a:extLst>
          </p:cNvPr>
          <p:cNvSpPr txBox="1">
            <a:spLocks/>
          </p:cNvSpPr>
          <p:nvPr/>
        </p:nvSpPr>
        <p:spPr>
          <a:xfrm>
            <a:off x="8820906" y="16127738"/>
            <a:ext cx="5742999" cy="4770112"/>
          </a:xfrm>
          <a:prstGeom prst="rect">
            <a:avLst/>
          </a:prstGeom>
          <a:noFill/>
          <a:ln w="12700">
            <a:solidFill>
              <a:schemeClr val="accent1"/>
            </a:solidFill>
          </a:ln>
        </p:spPr>
        <p:txBody>
          <a:bodyPr vert="horz" wrap="square" lIns="360000" tIns="251999"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2800">
                <a:latin typeface="Arial" panose="020B0604020202020204" pitchFamily="34" charset="0"/>
                <a:cs typeface="Arial" panose="020B0604020202020204" pitchFamily="34" charset="0"/>
              </a:rPr>
              <a:t>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t>
            </a:r>
            <a:br>
              <a:rPr lang="en-US" sz="2800">
                <a:latin typeface="Arial" panose="020B0604020202020204" pitchFamily="34" charset="0"/>
                <a:cs typeface="Arial" panose="020B0604020202020204" pitchFamily="34" charset="0"/>
              </a:rPr>
            </a:br>
            <a:r>
              <a:rPr lang="en-US" sz="2800">
                <a:latin typeface="Arial" panose="020B0604020202020204" pitchFamily="34" charset="0"/>
                <a:cs typeface="Arial" panose="020B0604020202020204" pitchFamily="34" charset="0"/>
              </a:rPr>
              <a:t>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pellentesque</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a:t>
            </a:r>
            <a:r>
              <a:rPr lang="en-US" sz="2800">
                <a:latin typeface="Arial" panose="020B0604020202020204" pitchFamily="34" charset="0"/>
                <a:cs typeface="Arial" panose="020B0604020202020204" pitchFamily="34" charset="0"/>
              </a:rPr>
              <a:t> nisi, nec tempus ante </a:t>
            </a:r>
            <a:r>
              <a:rPr lang="en-US" sz="2800" err="1">
                <a:latin typeface="Arial" panose="020B0604020202020204" pitchFamily="34" charset="0"/>
                <a:cs typeface="Arial" panose="020B0604020202020204" pitchFamily="34" charset="0"/>
              </a:rPr>
              <a:t>molestie</a:t>
            </a:r>
            <a:r>
              <a:rPr lang="en-US" sz="2800">
                <a:latin typeface="Arial" panose="020B0604020202020204" pitchFamily="34" charset="0"/>
                <a:cs typeface="Arial" panose="020B0604020202020204" pitchFamily="34" charset="0"/>
              </a:rPr>
              <a:t> id 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t>
            </a:r>
            <a:br>
              <a:rPr lang="en-US" sz="2800">
                <a:latin typeface="Arial" panose="020B0604020202020204" pitchFamily="34" charset="0"/>
                <a:cs typeface="Arial" panose="020B0604020202020204" pitchFamily="34" charset="0"/>
              </a:rPr>
            </a:br>
            <a:r>
              <a:rPr lang="en-US" sz="2800">
                <a:latin typeface="Arial" panose="020B0604020202020204" pitchFamily="34" charset="0"/>
                <a:cs typeface="Arial" panose="020B0604020202020204" pitchFamily="34" charset="0"/>
              </a:rPr>
              <a:t>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21" name="Text Placeholder 3">
            <a:extLst>
              <a:ext uri="{FF2B5EF4-FFF2-40B4-BE49-F238E27FC236}">
                <a16:creationId xmlns:a16="http://schemas.microsoft.com/office/drawing/2014/main" id="{3E40FE3A-5E3A-380D-B847-0FE112AF43C2}"/>
              </a:ext>
            </a:extLst>
          </p:cNvPr>
          <p:cNvSpPr txBox="1">
            <a:spLocks/>
          </p:cNvSpPr>
          <p:nvPr/>
        </p:nvSpPr>
        <p:spPr>
          <a:xfrm>
            <a:off x="34704338" y="8206682"/>
            <a:ext cx="5761037" cy="5745390"/>
          </a:xfrm>
          <a:prstGeom prst="rect">
            <a:avLst/>
          </a:prstGeom>
          <a:noFill/>
          <a:ln w="38100">
            <a:noFill/>
            <a:extLst>
              <a:ext uri="{C807C97D-BFC1-408E-A445-0C87EB9F89A2}">
                <ask:lineSketchStyleProps xmlns:ask="http://schemas.microsoft.com/office/drawing/2018/sketchyshapes" sd="1219033472">
                  <a:custGeom>
                    <a:avLst/>
                    <a:gdLst>
                      <a:gd name="connsiteX0" fmla="*/ 0 w 9012237"/>
                      <a:gd name="connsiteY0" fmla="*/ 0 h 5745390"/>
                      <a:gd name="connsiteX1" fmla="*/ 9012237 w 9012237"/>
                      <a:gd name="connsiteY1" fmla="*/ 0 h 5745390"/>
                      <a:gd name="connsiteX2" fmla="*/ 9012237 w 9012237"/>
                      <a:gd name="connsiteY2" fmla="*/ 5745390 h 5745390"/>
                      <a:gd name="connsiteX3" fmla="*/ 0 w 9012237"/>
                      <a:gd name="connsiteY3" fmla="*/ 5745390 h 5745390"/>
                      <a:gd name="connsiteX4" fmla="*/ 0 w 9012237"/>
                      <a:gd name="connsiteY4" fmla="*/ 0 h 5745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12237" h="5745390" extrusionOk="0">
                        <a:moveTo>
                          <a:pt x="0" y="0"/>
                        </a:moveTo>
                        <a:cubicBezTo>
                          <a:pt x="2295070" y="118645"/>
                          <a:pt x="5368028" y="116012"/>
                          <a:pt x="9012237" y="0"/>
                        </a:cubicBezTo>
                        <a:cubicBezTo>
                          <a:pt x="8879355" y="1585926"/>
                          <a:pt x="9097188" y="4701694"/>
                          <a:pt x="9012237" y="5745390"/>
                        </a:cubicBezTo>
                        <a:cubicBezTo>
                          <a:pt x="7552099" y="5879990"/>
                          <a:pt x="1752645" y="5588194"/>
                          <a:pt x="0" y="5745390"/>
                        </a:cubicBezTo>
                        <a:cubicBezTo>
                          <a:pt x="-20187" y="3537818"/>
                          <a:pt x="-152480" y="2785538"/>
                          <a:pt x="0" y="0"/>
                        </a:cubicBezTo>
                        <a:close/>
                      </a:path>
                    </a:pathLst>
                  </a:custGeom>
                  <ask:type>
                    <ask:lineSketchNone/>
                  </ask:type>
                </ask:lineSketchStyleProps>
              </a:ext>
            </a:extLst>
          </a:ln>
        </p:spPr>
        <p:txBody>
          <a:bodyPr vert="horz" wrap="square" lIns="0" tIns="0" rIns="0" bIns="0" rtlCol="0" anchor="t" anchorCtr="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pPr>
              <a:spcAft>
                <a:spcPts val="1800"/>
              </a:spcAft>
            </a:pPr>
            <a:r>
              <a:rPr lang="en-US" sz="4400" i="1">
                <a:solidFill>
                  <a:schemeClr val="accent1"/>
                </a:solidFill>
                <a:latin typeface="Arial" panose="020B0604020202020204" pitchFamily="34" charset="0"/>
                <a:cs typeface="Arial" panose="020B0604020202020204" pitchFamily="34" charset="0"/>
              </a:rPr>
              <a:t>…………………………</a:t>
            </a:r>
          </a:p>
          <a:p>
            <a:r>
              <a:rPr lang="en-US" sz="4400" i="1">
                <a:solidFill>
                  <a:schemeClr val="accent1"/>
                </a:solidFill>
                <a:latin typeface="Arial" panose="020B0604020202020204" pitchFamily="34" charset="0"/>
                <a:cs typeface="Arial" panose="020B0604020202020204" pitchFamily="34" charset="0"/>
              </a:rPr>
              <a:t>“Lorem ipsum dolor sit </a:t>
            </a:r>
            <a:r>
              <a:rPr lang="en-US" sz="4400" i="1" err="1">
                <a:solidFill>
                  <a:schemeClr val="accent1"/>
                </a:solidFill>
                <a:latin typeface="Arial" panose="020B0604020202020204" pitchFamily="34" charset="0"/>
                <a:cs typeface="Arial" panose="020B0604020202020204" pitchFamily="34" charset="0"/>
              </a:rPr>
              <a:t>amet</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consectetur</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adipiscing</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elit</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Nullam</a:t>
            </a:r>
            <a:r>
              <a:rPr lang="en-US" sz="4400" i="1">
                <a:solidFill>
                  <a:schemeClr val="accent1"/>
                </a:solidFill>
                <a:latin typeface="Arial" panose="020B0604020202020204" pitchFamily="34" charset="0"/>
                <a:cs typeface="Arial" panose="020B0604020202020204" pitchFamily="34" charset="0"/>
              </a:rPr>
              <a:t> sit </a:t>
            </a:r>
            <a:r>
              <a:rPr lang="en-US" sz="4400" i="1" err="1">
                <a:solidFill>
                  <a:schemeClr val="accent1"/>
                </a:solidFill>
                <a:latin typeface="Arial" panose="020B0604020202020204" pitchFamily="34" charset="0"/>
                <a:cs typeface="Arial" panose="020B0604020202020204" pitchFamily="34" charset="0"/>
              </a:rPr>
              <a:t>amet</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luctus</a:t>
            </a:r>
            <a:r>
              <a:rPr lang="en-US" sz="4400" i="1">
                <a:solidFill>
                  <a:schemeClr val="accent1"/>
                </a:solidFill>
                <a:latin typeface="Arial" panose="020B0604020202020204" pitchFamily="34" charset="0"/>
                <a:cs typeface="Arial" panose="020B0604020202020204" pitchFamily="34" charset="0"/>
              </a:rPr>
              <a:t> eros, a dictum </a:t>
            </a:r>
            <a:r>
              <a:rPr lang="en-US" sz="4400" i="1" err="1">
                <a:solidFill>
                  <a:schemeClr val="accent1"/>
                </a:solidFill>
                <a:latin typeface="Arial" panose="020B0604020202020204" pitchFamily="34" charset="0"/>
                <a:cs typeface="Arial" panose="020B0604020202020204" pitchFamily="34" charset="0"/>
              </a:rPr>
              <a:t>mauris</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Nullam</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pellentesque</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nulla</a:t>
            </a:r>
            <a:r>
              <a:rPr lang="en-US" sz="4400" i="1">
                <a:solidFill>
                  <a:schemeClr val="accent1"/>
                </a:solidFill>
                <a:latin typeface="Arial" panose="020B0604020202020204" pitchFamily="34" charset="0"/>
                <a:cs typeface="Arial" panose="020B0604020202020204" pitchFamily="34" charset="0"/>
              </a:rPr>
              <a:t> nisi, nec tempus id lorem ipsum dolor sit </a:t>
            </a:r>
            <a:r>
              <a:rPr lang="en-US" sz="4400" i="1" err="1">
                <a:solidFill>
                  <a:schemeClr val="accent1"/>
                </a:solidFill>
                <a:latin typeface="Arial" panose="020B0604020202020204" pitchFamily="34" charset="0"/>
                <a:cs typeface="Arial" panose="020B0604020202020204" pitchFamily="34" charset="0"/>
              </a:rPr>
              <a:t>amet</a:t>
            </a:r>
            <a:r>
              <a:rPr lang="en-US" sz="4400" i="1">
                <a:solidFill>
                  <a:schemeClr val="accent1"/>
                </a:solidFill>
                <a:latin typeface="Arial" panose="020B0604020202020204" pitchFamily="34" charset="0"/>
                <a:cs typeface="Arial" panose="020B0604020202020204" pitchFamily="34" charset="0"/>
              </a:rPr>
              <a:t>.”</a:t>
            </a:r>
          </a:p>
          <a:p>
            <a:pPr>
              <a:spcAft>
                <a:spcPts val="1800"/>
              </a:spcAft>
            </a:pPr>
            <a:r>
              <a:rPr lang="en-US" sz="4400" i="1">
                <a:solidFill>
                  <a:schemeClr val="accent1"/>
                </a:solidFill>
                <a:latin typeface="Arial" panose="020B0604020202020204" pitchFamily="34" charset="0"/>
                <a:cs typeface="Arial" panose="020B0604020202020204" pitchFamily="34" charset="0"/>
              </a:rPr>
              <a:t>…………………………</a:t>
            </a:r>
          </a:p>
          <a:p>
            <a:endParaRPr lang="en-US">
              <a:latin typeface="Arial" panose="020B0604020202020204" pitchFamily="34" charset="0"/>
              <a:cs typeface="Arial" panose="020B0604020202020204" pitchFamily="34" charset="0"/>
            </a:endParaRPr>
          </a:p>
        </p:txBody>
      </p:sp>
      <p:sp>
        <p:nvSpPr>
          <p:cNvPr id="23" name="Text Placeholder 3">
            <a:extLst>
              <a:ext uri="{FF2B5EF4-FFF2-40B4-BE49-F238E27FC236}">
                <a16:creationId xmlns:a16="http://schemas.microsoft.com/office/drawing/2014/main" id="{E1025DF5-2141-C338-D3DA-DB4439B1092D}"/>
              </a:ext>
            </a:extLst>
          </p:cNvPr>
          <p:cNvSpPr txBox="1">
            <a:spLocks/>
          </p:cNvSpPr>
          <p:nvPr/>
        </p:nvSpPr>
        <p:spPr>
          <a:xfrm>
            <a:off x="28224163" y="8656637"/>
            <a:ext cx="5761037" cy="9361487"/>
          </a:xfrm>
          <a:prstGeom prst="rect">
            <a:avLst/>
          </a:prstGeom>
          <a:solidFill>
            <a:schemeClr val="accent1">
              <a:alpha val="10192"/>
            </a:schemeClr>
          </a:solidFill>
          <a:ln w="38100">
            <a:noFill/>
            <a:extLst>
              <a:ext uri="{C807C97D-BFC1-408E-A445-0C87EB9F89A2}">
                <ask:lineSketchStyleProps xmlns:ask="http://schemas.microsoft.com/office/drawing/2018/sketchyshapes" sd="1219033472">
                  <a:custGeom>
                    <a:avLst/>
                    <a:gdLst>
                      <a:gd name="connsiteX0" fmla="*/ 0 w 9012237"/>
                      <a:gd name="connsiteY0" fmla="*/ 0 h 5745390"/>
                      <a:gd name="connsiteX1" fmla="*/ 9012237 w 9012237"/>
                      <a:gd name="connsiteY1" fmla="*/ 0 h 5745390"/>
                      <a:gd name="connsiteX2" fmla="*/ 9012237 w 9012237"/>
                      <a:gd name="connsiteY2" fmla="*/ 5745390 h 5745390"/>
                      <a:gd name="connsiteX3" fmla="*/ 0 w 9012237"/>
                      <a:gd name="connsiteY3" fmla="*/ 5745390 h 5745390"/>
                      <a:gd name="connsiteX4" fmla="*/ 0 w 9012237"/>
                      <a:gd name="connsiteY4" fmla="*/ 0 h 5745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12237" h="5745390" extrusionOk="0">
                        <a:moveTo>
                          <a:pt x="0" y="0"/>
                        </a:moveTo>
                        <a:cubicBezTo>
                          <a:pt x="2295070" y="118645"/>
                          <a:pt x="5368028" y="116012"/>
                          <a:pt x="9012237" y="0"/>
                        </a:cubicBezTo>
                        <a:cubicBezTo>
                          <a:pt x="8879355" y="1585926"/>
                          <a:pt x="9097188" y="4701694"/>
                          <a:pt x="9012237" y="5745390"/>
                        </a:cubicBezTo>
                        <a:cubicBezTo>
                          <a:pt x="7552099" y="5879990"/>
                          <a:pt x="1752645" y="5588194"/>
                          <a:pt x="0" y="5745390"/>
                        </a:cubicBezTo>
                        <a:cubicBezTo>
                          <a:pt x="-20187" y="3537818"/>
                          <a:pt x="-152480" y="2785538"/>
                          <a:pt x="0" y="0"/>
                        </a:cubicBezTo>
                        <a:close/>
                      </a:path>
                    </a:pathLst>
                  </a:custGeom>
                  <ask:type>
                    <ask:lineSketchNone/>
                  </ask:type>
                </ask:lineSketchStyleProps>
              </a:ext>
            </a:extLst>
          </a:ln>
        </p:spPr>
        <p:txBody>
          <a:bodyPr vert="horz" wrap="square" lIns="360000" tIns="360000" rIns="360000" bIns="360000" rtlCol="0" anchor="ctr" anchorCtr="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400" i="1">
                <a:solidFill>
                  <a:schemeClr val="accent1"/>
                </a:solidFill>
                <a:latin typeface="Arial" panose="020B0604020202020204" pitchFamily="34" charset="0"/>
                <a:cs typeface="Arial" panose="020B0604020202020204" pitchFamily="34" charset="0"/>
              </a:rPr>
              <a:t>“Lorem ipsum </a:t>
            </a:r>
            <a:br>
              <a:rPr lang="en-US" sz="4400" i="1">
                <a:solidFill>
                  <a:schemeClr val="accent1"/>
                </a:solidFill>
                <a:latin typeface="Arial" panose="020B0604020202020204" pitchFamily="34" charset="0"/>
                <a:cs typeface="Arial" panose="020B0604020202020204" pitchFamily="34" charset="0"/>
              </a:rPr>
            </a:br>
            <a:r>
              <a:rPr lang="en-US" sz="4400" i="1">
                <a:solidFill>
                  <a:schemeClr val="accent1"/>
                </a:solidFill>
                <a:latin typeface="Arial" panose="020B0604020202020204" pitchFamily="34" charset="0"/>
                <a:cs typeface="Arial" panose="020B0604020202020204" pitchFamily="34" charset="0"/>
              </a:rPr>
              <a:t>dolor sit </a:t>
            </a:r>
            <a:r>
              <a:rPr lang="en-US" sz="4400" i="1" err="1">
                <a:solidFill>
                  <a:schemeClr val="accent1"/>
                </a:solidFill>
                <a:latin typeface="Arial" panose="020B0604020202020204" pitchFamily="34" charset="0"/>
                <a:cs typeface="Arial" panose="020B0604020202020204" pitchFamily="34" charset="0"/>
              </a:rPr>
              <a:t>amet</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consectetur</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adipiscing</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elit</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Nullam</a:t>
            </a:r>
            <a:r>
              <a:rPr lang="en-US" sz="4400" i="1">
                <a:solidFill>
                  <a:schemeClr val="accent1"/>
                </a:solidFill>
                <a:latin typeface="Arial" panose="020B0604020202020204" pitchFamily="34" charset="0"/>
                <a:cs typeface="Arial" panose="020B0604020202020204" pitchFamily="34" charset="0"/>
              </a:rPr>
              <a:t> sit </a:t>
            </a:r>
            <a:r>
              <a:rPr lang="en-US" sz="4400" i="1" err="1">
                <a:solidFill>
                  <a:schemeClr val="accent1"/>
                </a:solidFill>
                <a:latin typeface="Arial" panose="020B0604020202020204" pitchFamily="34" charset="0"/>
                <a:cs typeface="Arial" panose="020B0604020202020204" pitchFamily="34" charset="0"/>
              </a:rPr>
              <a:t>amet</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luctus</a:t>
            </a:r>
            <a:r>
              <a:rPr lang="en-US" sz="4400" i="1">
                <a:solidFill>
                  <a:schemeClr val="accent1"/>
                </a:solidFill>
                <a:latin typeface="Arial" panose="020B0604020202020204" pitchFamily="34" charset="0"/>
                <a:cs typeface="Arial" panose="020B0604020202020204" pitchFamily="34" charset="0"/>
              </a:rPr>
              <a:t> eros, </a:t>
            </a:r>
            <a:br>
              <a:rPr lang="en-US" sz="4400" i="1">
                <a:solidFill>
                  <a:schemeClr val="accent1"/>
                </a:solidFill>
                <a:latin typeface="Arial" panose="020B0604020202020204" pitchFamily="34" charset="0"/>
                <a:cs typeface="Arial" panose="020B0604020202020204" pitchFamily="34" charset="0"/>
              </a:rPr>
            </a:br>
            <a:r>
              <a:rPr lang="en-US" sz="4400" i="1">
                <a:solidFill>
                  <a:schemeClr val="accent1"/>
                </a:solidFill>
                <a:latin typeface="Arial" panose="020B0604020202020204" pitchFamily="34" charset="0"/>
                <a:cs typeface="Arial" panose="020B0604020202020204" pitchFamily="34" charset="0"/>
              </a:rPr>
              <a:t>a dictum </a:t>
            </a:r>
            <a:r>
              <a:rPr lang="en-US" sz="4400" i="1" err="1">
                <a:solidFill>
                  <a:schemeClr val="accent1"/>
                </a:solidFill>
                <a:latin typeface="Arial" panose="020B0604020202020204" pitchFamily="34" charset="0"/>
                <a:cs typeface="Arial" panose="020B0604020202020204" pitchFamily="34" charset="0"/>
              </a:rPr>
              <a:t>mauris</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Nullam</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pellentes</a:t>
            </a:r>
            <a:r>
              <a:rPr lang="en-US" sz="4400" i="1">
                <a:solidFill>
                  <a:schemeClr val="accent1"/>
                </a:solidFill>
                <a:latin typeface="Arial" panose="020B0604020202020204" pitchFamily="34" charset="0"/>
                <a:cs typeface="Arial" panose="020B0604020202020204" pitchFamily="34" charset="0"/>
              </a:rPr>
              <a:t> que </a:t>
            </a:r>
            <a:r>
              <a:rPr lang="en-US" sz="4400" i="1" err="1">
                <a:solidFill>
                  <a:schemeClr val="accent1"/>
                </a:solidFill>
                <a:latin typeface="Arial" panose="020B0604020202020204" pitchFamily="34" charset="0"/>
                <a:cs typeface="Arial" panose="020B0604020202020204" pitchFamily="34" charset="0"/>
              </a:rPr>
              <a:t>nulla</a:t>
            </a:r>
            <a:r>
              <a:rPr lang="en-US" sz="4400" i="1">
                <a:solidFill>
                  <a:schemeClr val="accent1"/>
                </a:solidFill>
                <a:latin typeface="Arial" panose="020B0604020202020204" pitchFamily="34" charset="0"/>
                <a:cs typeface="Arial" panose="020B0604020202020204" pitchFamily="34" charset="0"/>
              </a:rPr>
              <a:t> nisi, nec tempus ante </a:t>
            </a:r>
            <a:r>
              <a:rPr lang="en-US" sz="4400" i="1" err="1">
                <a:solidFill>
                  <a:schemeClr val="accent1"/>
                </a:solidFill>
                <a:latin typeface="Arial" panose="020B0604020202020204" pitchFamily="34" charset="0"/>
                <a:cs typeface="Arial" panose="020B0604020202020204" pitchFamily="34" charset="0"/>
              </a:rPr>
              <a:t>molestie</a:t>
            </a:r>
            <a:r>
              <a:rPr lang="en-US" sz="4400" i="1">
                <a:solidFill>
                  <a:schemeClr val="accent1"/>
                </a:solidFill>
                <a:latin typeface="Arial" panose="020B0604020202020204" pitchFamily="34" charset="0"/>
                <a:cs typeface="Arial" panose="020B0604020202020204" pitchFamily="34" charset="0"/>
              </a:rPr>
              <a:t> id lorem ipsum dolor sit </a:t>
            </a:r>
            <a:r>
              <a:rPr lang="en-US" sz="4400" i="1" err="1">
                <a:solidFill>
                  <a:schemeClr val="accent1"/>
                </a:solidFill>
                <a:latin typeface="Arial" panose="020B0604020202020204" pitchFamily="34" charset="0"/>
                <a:cs typeface="Arial" panose="020B0604020202020204" pitchFamily="34" charset="0"/>
              </a:rPr>
              <a:t>amet</a:t>
            </a:r>
            <a:r>
              <a:rPr lang="en-US" sz="4400" i="1">
                <a:solidFill>
                  <a:schemeClr val="accent1"/>
                </a:solidFill>
                <a:latin typeface="Arial" panose="020B0604020202020204" pitchFamily="34" charset="0"/>
                <a:cs typeface="Arial" panose="020B0604020202020204" pitchFamily="34" charset="0"/>
              </a:rPr>
              <a:t>.”</a:t>
            </a:r>
            <a:endParaRPr lang="en-US">
              <a:latin typeface="Arial" panose="020B0604020202020204" pitchFamily="34" charset="0"/>
              <a:cs typeface="Arial" panose="020B0604020202020204" pitchFamily="34" charset="0"/>
            </a:endParaRPr>
          </a:p>
        </p:txBody>
      </p:sp>
      <p:sp>
        <p:nvSpPr>
          <p:cNvPr id="32" name="Text Placeholder 3">
            <a:extLst>
              <a:ext uri="{FF2B5EF4-FFF2-40B4-BE49-F238E27FC236}">
                <a16:creationId xmlns:a16="http://schemas.microsoft.com/office/drawing/2014/main" id="{89ACFE8E-0853-DD76-716B-D69F500DB310}"/>
              </a:ext>
            </a:extLst>
          </p:cNvPr>
          <p:cNvSpPr txBox="1">
            <a:spLocks/>
          </p:cNvSpPr>
          <p:nvPr/>
        </p:nvSpPr>
        <p:spPr>
          <a:xfrm>
            <a:off x="15283043" y="21630043"/>
            <a:ext cx="5761038" cy="5851525"/>
          </a:xfrm>
          <a:prstGeom prst="rect">
            <a:avLst/>
          </a:prstGeom>
          <a:solidFill>
            <a:schemeClr val="bg1">
              <a:lumMod val="90000"/>
              <a:alpha val="49558"/>
            </a:schemeClr>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15000" b="1">
                <a:solidFill>
                  <a:schemeClr val="accent1"/>
                </a:solidFill>
                <a:latin typeface="Arial" panose="020B0604020202020204" pitchFamily="34" charset="0"/>
                <a:cs typeface="Arial" panose="020B0604020202020204" pitchFamily="34" charset="0"/>
              </a:rPr>
              <a:t>78%</a:t>
            </a:r>
          </a:p>
          <a:p>
            <a:r>
              <a:rPr lang="en-US" sz="2800" b="1">
                <a:latin typeface="Arial" panose="020B0604020202020204" pitchFamily="34" charset="0"/>
                <a:cs typeface="Arial" panose="020B0604020202020204" pitchFamily="34" charset="0"/>
              </a:rPr>
              <a:t>Lorem ipsum dolor sit </a:t>
            </a:r>
            <a:r>
              <a:rPr lang="en-US" sz="2800" b="1" err="1">
                <a:latin typeface="Arial" panose="020B0604020202020204" pitchFamily="34" charset="0"/>
                <a:cs typeface="Arial" panose="020B0604020202020204" pitchFamily="34" charset="0"/>
              </a:rPr>
              <a:t>amet</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consectetur</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adipiscing</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elit</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Nullam</a:t>
            </a:r>
            <a:r>
              <a:rPr lang="en-US" sz="2800" b="1">
                <a:latin typeface="Arial" panose="020B0604020202020204" pitchFamily="34" charset="0"/>
                <a:cs typeface="Arial" panose="020B0604020202020204" pitchFamily="34" charset="0"/>
              </a:rPr>
              <a:t> sit </a:t>
            </a:r>
            <a:r>
              <a:rPr lang="en-US" sz="2800" b="1" err="1">
                <a:latin typeface="Arial" panose="020B0604020202020204" pitchFamily="34" charset="0"/>
                <a:cs typeface="Arial" panose="020B0604020202020204" pitchFamily="34" charset="0"/>
              </a:rPr>
              <a:t>amet</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luctus</a:t>
            </a:r>
            <a:r>
              <a:rPr lang="en-US" sz="2800" b="1">
                <a:latin typeface="Arial" panose="020B0604020202020204" pitchFamily="34" charset="0"/>
                <a:cs typeface="Arial" panose="020B0604020202020204" pitchFamily="34" charset="0"/>
              </a:rPr>
              <a:t> eros, </a:t>
            </a:r>
            <a:br>
              <a:rPr lang="en-US" sz="2800" b="1">
                <a:latin typeface="Arial" panose="020B0604020202020204" pitchFamily="34" charset="0"/>
                <a:cs typeface="Arial" panose="020B0604020202020204" pitchFamily="34" charset="0"/>
              </a:rPr>
            </a:br>
            <a:r>
              <a:rPr lang="en-US" sz="2800" b="1">
                <a:latin typeface="Arial" panose="020B0604020202020204" pitchFamily="34" charset="0"/>
                <a:cs typeface="Arial" panose="020B0604020202020204" pitchFamily="34" charset="0"/>
              </a:rPr>
              <a:t>a dictum </a:t>
            </a:r>
            <a:r>
              <a:rPr lang="en-US" sz="2800" b="1" err="1">
                <a:latin typeface="Arial" panose="020B0604020202020204" pitchFamily="34" charset="0"/>
                <a:cs typeface="Arial" panose="020B0604020202020204" pitchFamily="34" charset="0"/>
              </a:rPr>
              <a:t>mauris</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Nullam</a:t>
            </a:r>
            <a:endParaRPr lang="en-US"/>
          </a:p>
          <a:p>
            <a:endParaRPr lang="en-US"/>
          </a:p>
        </p:txBody>
      </p:sp>
      <p:sp>
        <p:nvSpPr>
          <p:cNvPr id="34" name="Text Placeholder 3">
            <a:extLst>
              <a:ext uri="{FF2B5EF4-FFF2-40B4-BE49-F238E27FC236}">
                <a16:creationId xmlns:a16="http://schemas.microsoft.com/office/drawing/2014/main" id="{FE89080E-8F25-DE8E-A101-3B126B604EDB}"/>
              </a:ext>
            </a:extLst>
          </p:cNvPr>
          <p:cNvSpPr txBox="1">
            <a:spLocks/>
          </p:cNvSpPr>
          <p:nvPr/>
        </p:nvSpPr>
        <p:spPr>
          <a:xfrm>
            <a:off x="21764220" y="21630043"/>
            <a:ext cx="5761038" cy="5851525"/>
          </a:xfrm>
          <a:prstGeom prst="rect">
            <a:avLst/>
          </a:prstGeom>
          <a:solidFill>
            <a:schemeClr val="accent4"/>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15000" b="1">
                <a:solidFill>
                  <a:schemeClr val="bg1"/>
                </a:solidFill>
                <a:latin typeface="Arial" panose="020B0604020202020204" pitchFamily="34" charset="0"/>
                <a:cs typeface="Arial" panose="020B0604020202020204" pitchFamily="34" charset="0"/>
              </a:rPr>
              <a:t>22%</a:t>
            </a:r>
          </a:p>
          <a:p>
            <a:r>
              <a:rPr lang="en-US" sz="2800" b="1">
                <a:solidFill>
                  <a:schemeClr val="bg1"/>
                </a:solidFill>
                <a:latin typeface="Arial" panose="020B0604020202020204" pitchFamily="34" charset="0"/>
                <a:cs typeface="Arial" panose="020B0604020202020204" pitchFamily="34" charset="0"/>
              </a:rPr>
              <a:t>Lorem ipsum dolor sit </a:t>
            </a:r>
            <a:r>
              <a:rPr lang="en-US" sz="2800" b="1" err="1">
                <a:solidFill>
                  <a:schemeClr val="bg1"/>
                </a:solidFill>
                <a:latin typeface="Arial" panose="020B0604020202020204" pitchFamily="34" charset="0"/>
                <a:cs typeface="Arial" panose="020B0604020202020204" pitchFamily="34" charset="0"/>
              </a:rPr>
              <a:t>amet</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consectetur</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adipiscing</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elit</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Nullam</a:t>
            </a:r>
            <a:r>
              <a:rPr lang="en-US" sz="2800" b="1">
                <a:solidFill>
                  <a:schemeClr val="bg1"/>
                </a:solidFill>
                <a:latin typeface="Arial" panose="020B0604020202020204" pitchFamily="34" charset="0"/>
                <a:cs typeface="Arial" panose="020B0604020202020204" pitchFamily="34" charset="0"/>
              </a:rPr>
              <a:t> sit </a:t>
            </a:r>
            <a:r>
              <a:rPr lang="en-US" sz="2800" b="1" err="1">
                <a:solidFill>
                  <a:schemeClr val="bg1"/>
                </a:solidFill>
                <a:latin typeface="Arial" panose="020B0604020202020204" pitchFamily="34" charset="0"/>
                <a:cs typeface="Arial" panose="020B0604020202020204" pitchFamily="34" charset="0"/>
              </a:rPr>
              <a:t>amet</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luctus</a:t>
            </a:r>
            <a:r>
              <a:rPr lang="en-US" sz="2800" b="1">
                <a:solidFill>
                  <a:schemeClr val="bg1"/>
                </a:solidFill>
                <a:latin typeface="Arial" panose="020B0604020202020204" pitchFamily="34" charset="0"/>
                <a:cs typeface="Arial" panose="020B0604020202020204" pitchFamily="34" charset="0"/>
              </a:rPr>
              <a:t> eros, </a:t>
            </a:r>
            <a:br>
              <a:rPr lang="en-US" sz="2800" b="1">
                <a:solidFill>
                  <a:schemeClr val="bg1"/>
                </a:solidFill>
                <a:latin typeface="Arial" panose="020B0604020202020204" pitchFamily="34" charset="0"/>
                <a:cs typeface="Arial" panose="020B0604020202020204" pitchFamily="34" charset="0"/>
              </a:rPr>
            </a:br>
            <a:r>
              <a:rPr lang="en-US" sz="2800" b="1">
                <a:solidFill>
                  <a:schemeClr val="bg1"/>
                </a:solidFill>
                <a:latin typeface="Arial" panose="020B0604020202020204" pitchFamily="34" charset="0"/>
                <a:cs typeface="Arial" panose="020B0604020202020204" pitchFamily="34" charset="0"/>
              </a:rPr>
              <a:t>a dictum </a:t>
            </a:r>
            <a:r>
              <a:rPr lang="en-US" sz="2800" b="1" err="1">
                <a:solidFill>
                  <a:schemeClr val="bg1"/>
                </a:solidFill>
                <a:latin typeface="Arial" panose="020B0604020202020204" pitchFamily="34" charset="0"/>
                <a:cs typeface="Arial" panose="020B0604020202020204" pitchFamily="34" charset="0"/>
              </a:rPr>
              <a:t>mauris</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Nullam</a:t>
            </a:r>
            <a:endParaRPr lang="en-US">
              <a:solidFill>
                <a:schemeClr val="bg1"/>
              </a:solidFill>
            </a:endParaRPr>
          </a:p>
          <a:p>
            <a:endParaRPr lang="en-US">
              <a:solidFill>
                <a:schemeClr val="bg1"/>
              </a:solidFill>
            </a:endParaRPr>
          </a:p>
        </p:txBody>
      </p:sp>
    </p:spTree>
    <p:extLst>
      <p:ext uri="{BB962C8B-B14F-4D97-AF65-F5344CB8AC3E}">
        <p14:creationId xmlns:p14="http://schemas.microsoft.com/office/powerpoint/2010/main" val="1366387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4FEB15-6530-F789-E9DF-DA7C731BF3F8}"/>
              </a:ext>
            </a:extLst>
          </p:cNvPr>
          <p:cNvSpPr>
            <a:spLocks noGrp="1"/>
          </p:cNvSpPr>
          <p:nvPr>
            <p:ph sz="quarter" idx="11"/>
          </p:nvPr>
        </p:nvSpPr>
        <p:spPr/>
        <p:txBody>
          <a:bodyPr/>
          <a:lstStyle/>
          <a:p>
            <a:endParaRPr lang="en-US"/>
          </a:p>
        </p:txBody>
      </p:sp>
      <p:sp>
        <p:nvSpPr>
          <p:cNvPr id="4" name="Picture Placeholder 3">
            <a:extLst>
              <a:ext uri="{FF2B5EF4-FFF2-40B4-BE49-F238E27FC236}">
                <a16:creationId xmlns:a16="http://schemas.microsoft.com/office/drawing/2014/main" id="{F010A185-E4D3-4BD4-1A07-414329788ED6}"/>
              </a:ext>
            </a:extLst>
          </p:cNvPr>
          <p:cNvSpPr>
            <a:spLocks noGrp="1"/>
          </p:cNvSpPr>
          <p:nvPr>
            <p:ph type="pic" sz="quarter" idx="36"/>
          </p:nvPr>
        </p:nvSpPr>
        <p:spPr/>
        <p:txBody>
          <a:bodyPr/>
          <a:lstStyle/>
          <a:p>
            <a:endParaRPr lang="en-US"/>
          </a:p>
        </p:txBody>
      </p:sp>
      <p:sp>
        <p:nvSpPr>
          <p:cNvPr id="5" name="Picture Placeholder 4">
            <a:extLst>
              <a:ext uri="{FF2B5EF4-FFF2-40B4-BE49-F238E27FC236}">
                <a16:creationId xmlns:a16="http://schemas.microsoft.com/office/drawing/2014/main" id="{E471FB05-90EF-8597-995F-6896F3BA6B13}"/>
              </a:ext>
            </a:extLst>
          </p:cNvPr>
          <p:cNvSpPr>
            <a:spLocks noGrp="1"/>
          </p:cNvSpPr>
          <p:nvPr>
            <p:ph type="pic" sz="quarter" idx="38"/>
          </p:nvPr>
        </p:nvSpPr>
        <p:spPr/>
        <p:txBody>
          <a:bodyPr/>
          <a:lstStyle/>
          <a:p>
            <a:endParaRPr lang="en-US"/>
          </a:p>
        </p:txBody>
      </p:sp>
      <p:sp>
        <p:nvSpPr>
          <p:cNvPr id="6" name="Text Placeholder 5">
            <a:extLst>
              <a:ext uri="{FF2B5EF4-FFF2-40B4-BE49-F238E27FC236}">
                <a16:creationId xmlns:a16="http://schemas.microsoft.com/office/drawing/2014/main" id="{5BCED4DF-75A3-AA71-EDC1-F7EA44371F2F}"/>
              </a:ext>
            </a:extLst>
          </p:cNvPr>
          <p:cNvSpPr>
            <a:spLocks noGrp="1"/>
          </p:cNvSpPr>
          <p:nvPr>
            <p:ph type="body" sz="quarter" idx="43"/>
          </p:nvPr>
        </p:nvSpPr>
        <p:spPr/>
        <p:txBody>
          <a:bodyPr/>
          <a:lstStyle/>
          <a:p>
            <a:endParaRPr lang="en-US"/>
          </a:p>
        </p:txBody>
      </p:sp>
      <p:sp>
        <p:nvSpPr>
          <p:cNvPr id="7" name="Text Placeholder 6">
            <a:extLst>
              <a:ext uri="{FF2B5EF4-FFF2-40B4-BE49-F238E27FC236}">
                <a16:creationId xmlns:a16="http://schemas.microsoft.com/office/drawing/2014/main" id="{319239F5-EA35-6660-03BE-CFB3CC6E0663}"/>
              </a:ext>
            </a:extLst>
          </p:cNvPr>
          <p:cNvSpPr>
            <a:spLocks noGrp="1"/>
          </p:cNvSpPr>
          <p:nvPr>
            <p:ph type="body" sz="quarter" idx="47"/>
          </p:nvPr>
        </p:nvSpPr>
        <p:spPr/>
        <p:txBody>
          <a:bodyPr/>
          <a:lstStyle/>
          <a:p>
            <a:r>
              <a:rPr lang="en-US"/>
              <a:t>Four column layout</a:t>
            </a:r>
          </a:p>
        </p:txBody>
      </p:sp>
      <p:sp>
        <p:nvSpPr>
          <p:cNvPr id="8" name="Text Placeholder 7">
            <a:extLst>
              <a:ext uri="{FF2B5EF4-FFF2-40B4-BE49-F238E27FC236}">
                <a16:creationId xmlns:a16="http://schemas.microsoft.com/office/drawing/2014/main" id="{D3DB5405-EE9A-1F3D-787C-1E0E1D9B9F66}"/>
              </a:ext>
            </a:extLst>
          </p:cNvPr>
          <p:cNvSpPr>
            <a:spLocks noGrp="1"/>
          </p:cNvSpPr>
          <p:nvPr>
            <p:ph type="body" sz="quarter" idx="48"/>
          </p:nvPr>
        </p:nvSpPr>
        <p:spPr/>
        <p:txBody>
          <a:bodyPr/>
          <a:lstStyle/>
          <a:p>
            <a:endParaRPr lang="en-US"/>
          </a:p>
        </p:txBody>
      </p:sp>
      <p:sp>
        <p:nvSpPr>
          <p:cNvPr id="9" name="Text Placeholder 8">
            <a:extLst>
              <a:ext uri="{FF2B5EF4-FFF2-40B4-BE49-F238E27FC236}">
                <a16:creationId xmlns:a16="http://schemas.microsoft.com/office/drawing/2014/main" id="{53D1EC10-2936-9EFB-799C-62C630CFC789}"/>
              </a:ext>
            </a:extLst>
          </p:cNvPr>
          <p:cNvSpPr>
            <a:spLocks noGrp="1"/>
          </p:cNvSpPr>
          <p:nvPr>
            <p:ph type="body" sz="quarter" idx="49"/>
          </p:nvPr>
        </p:nvSpPr>
        <p:spPr>
          <a:xfrm>
            <a:off x="31463625" y="15137607"/>
            <a:ext cx="9000000" cy="12241631"/>
          </a:xfrm>
        </p:spPr>
        <p:txBody>
          <a:bodyPr/>
          <a:lstStyle/>
          <a:p>
            <a:endParaRPr lang="en-US"/>
          </a:p>
        </p:txBody>
      </p:sp>
      <p:sp>
        <p:nvSpPr>
          <p:cNvPr id="10" name="Text Placeholder 9">
            <a:extLst>
              <a:ext uri="{FF2B5EF4-FFF2-40B4-BE49-F238E27FC236}">
                <a16:creationId xmlns:a16="http://schemas.microsoft.com/office/drawing/2014/main" id="{806D2C69-2A18-3E09-4B54-9DBB562E3682}"/>
              </a:ext>
            </a:extLst>
          </p:cNvPr>
          <p:cNvSpPr>
            <a:spLocks noGrp="1"/>
          </p:cNvSpPr>
          <p:nvPr>
            <p:ph type="body" sz="quarter" idx="46"/>
          </p:nvPr>
        </p:nvSpPr>
        <p:spPr/>
        <p:txBody>
          <a:bodyPr/>
          <a:lstStyle/>
          <a:p>
            <a:r>
              <a:rPr lang="en-US"/>
              <a:t>Contributors:</a:t>
            </a:r>
          </a:p>
        </p:txBody>
      </p:sp>
      <p:sp>
        <p:nvSpPr>
          <p:cNvPr id="11" name="Picture Placeholder 10">
            <a:extLst>
              <a:ext uri="{FF2B5EF4-FFF2-40B4-BE49-F238E27FC236}">
                <a16:creationId xmlns:a16="http://schemas.microsoft.com/office/drawing/2014/main" id="{524D76C5-A014-EAE6-A727-BEC21012318A}"/>
              </a:ext>
            </a:extLst>
          </p:cNvPr>
          <p:cNvSpPr>
            <a:spLocks noGrp="1"/>
          </p:cNvSpPr>
          <p:nvPr>
            <p:ph type="pic" sz="quarter" idx="50"/>
          </p:nvPr>
        </p:nvSpPr>
        <p:spPr/>
        <p:txBody>
          <a:bodyPr/>
          <a:lstStyle/>
          <a:p>
            <a:endParaRPr lang="en-US"/>
          </a:p>
        </p:txBody>
      </p:sp>
    </p:spTree>
    <p:extLst>
      <p:ext uri="{BB962C8B-B14F-4D97-AF65-F5344CB8AC3E}">
        <p14:creationId xmlns:p14="http://schemas.microsoft.com/office/powerpoint/2010/main" val="2887477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84861-D321-B05A-4B18-B0DA0DBE88F0}"/>
            </a:ext>
          </a:extLst>
        </p:cNvPr>
        <p:cNvGrpSpPr/>
        <p:nvPr/>
      </p:nvGrpSpPr>
      <p:grpSpPr>
        <a:xfrm>
          <a:off x="0" y="0"/>
          <a:ext cx="0" cy="0"/>
          <a:chOff x="0" y="0"/>
          <a:chExt cx="0" cy="0"/>
        </a:xfrm>
      </p:grpSpPr>
      <p:sp>
        <p:nvSpPr>
          <p:cNvPr id="7" name="Text Placeholder 6">
            <a:extLst>
              <a:ext uri="{FF2B5EF4-FFF2-40B4-BE49-F238E27FC236}">
                <a16:creationId xmlns:a16="http://schemas.microsoft.com/office/drawing/2014/main" id="{83BB7088-4CF8-DC98-A950-E1DDF4B76FBE}"/>
              </a:ext>
            </a:extLst>
          </p:cNvPr>
          <p:cNvSpPr>
            <a:spLocks noGrp="1"/>
          </p:cNvSpPr>
          <p:nvPr>
            <p:ph type="body" sz="quarter" idx="47"/>
          </p:nvPr>
        </p:nvSpPr>
        <p:spPr/>
        <p:txBody>
          <a:bodyPr/>
          <a:lstStyle/>
          <a:p>
            <a:r>
              <a:rPr lang="en-US"/>
              <a:t>Four column layout </a:t>
            </a:r>
          </a:p>
          <a:p>
            <a:r>
              <a:rPr lang="en-US"/>
              <a:t>with text and heading examples</a:t>
            </a:r>
          </a:p>
        </p:txBody>
      </p:sp>
      <p:sp>
        <p:nvSpPr>
          <p:cNvPr id="8" name="Text Placeholder 7">
            <a:extLst>
              <a:ext uri="{FF2B5EF4-FFF2-40B4-BE49-F238E27FC236}">
                <a16:creationId xmlns:a16="http://schemas.microsoft.com/office/drawing/2014/main" id="{335C1447-4E9C-2BA9-CFD6-D5DCEEEF60AA}"/>
              </a:ext>
            </a:extLst>
          </p:cNvPr>
          <p:cNvSpPr>
            <a:spLocks noGrp="1"/>
          </p:cNvSpPr>
          <p:nvPr>
            <p:ph type="body" sz="quarter" idx="48"/>
          </p:nvPr>
        </p:nvSpPr>
        <p:spPr/>
        <p:txBody>
          <a:bodyPr/>
          <a:lstStyle/>
          <a:p>
            <a:endParaRPr lang="en-US"/>
          </a:p>
        </p:txBody>
      </p:sp>
      <p:sp>
        <p:nvSpPr>
          <p:cNvPr id="10" name="Text Placeholder 9">
            <a:extLst>
              <a:ext uri="{FF2B5EF4-FFF2-40B4-BE49-F238E27FC236}">
                <a16:creationId xmlns:a16="http://schemas.microsoft.com/office/drawing/2014/main" id="{C43FA916-F936-940A-F588-39937606EB02}"/>
              </a:ext>
            </a:extLst>
          </p:cNvPr>
          <p:cNvSpPr>
            <a:spLocks noGrp="1"/>
          </p:cNvSpPr>
          <p:nvPr>
            <p:ph type="body" sz="quarter" idx="46"/>
          </p:nvPr>
        </p:nvSpPr>
        <p:spPr/>
        <p:txBody>
          <a:bodyPr/>
          <a:lstStyle/>
          <a:p>
            <a:endParaRPr lang="en-US"/>
          </a:p>
        </p:txBody>
      </p:sp>
      <p:sp>
        <p:nvSpPr>
          <p:cNvPr id="3" name="Text Placeholder 12">
            <a:extLst>
              <a:ext uri="{FF2B5EF4-FFF2-40B4-BE49-F238E27FC236}">
                <a16:creationId xmlns:a16="http://schemas.microsoft.com/office/drawing/2014/main" id="{8D9F77B0-B68A-D6B1-34BB-1C635C696458}"/>
              </a:ext>
            </a:extLst>
          </p:cNvPr>
          <p:cNvSpPr>
            <a:spLocks noGrp="1"/>
          </p:cNvSpPr>
          <p:nvPr>
            <p:ph type="body" sz="quarter" idx="43"/>
          </p:nvPr>
        </p:nvSpPr>
        <p:spPr>
          <a:xfrm>
            <a:off x="2303625" y="8566151"/>
            <a:ext cx="9001200" cy="18811456"/>
          </a:xfrm>
        </p:spPr>
        <p:txBody>
          <a:bodyPr/>
          <a:lstStyle/>
          <a:p>
            <a:r>
              <a:rPr lang="en-US" sz="4400" b="1" dirty="0">
                <a:solidFill>
                  <a:schemeClr val="tx1"/>
                </a:solidFill>
              </a:rPr>
              <a:t>Sample Heading 54pt bold Arial</a:t>
            </a:r>
          </a:p>
          <a:p>
            <a:endParaRPr lang="en-US" dirty="0">
              <a:solidFill>
                <a:schemeClr val="tx1"/>
              </a:solidFill>
            </a:endParaRPr>
          </a:p>
          <a:p>
            <a:r>
              <a:rPr lang="en-US" sz="2800" dirty="0">
                <a:solidFill>
                  <a:schemeClr val="tx1"/>
                </a:solidFill>
              </a:rPr>
              <a:t>Shown here are text and heading examples to help you build your poster. This Introduction Text is 36pt Arial, range left. Copy the text and Heading boxes to build your design. </a:t>
            </a:r>
          </a:p>
          <a:p>
            <a:endParaRPr lang="en-US" sz="2800" dirty="0">
              <a:solidFill>
                <a:schemeClr val="tx1"/>
              </a:solidFill>
            </a:endParaRPr>
          </a:p>
          <a:p>
            <a:r>
              <a:rPr lang="en-US" sz="2800" dirty="0">
                <a:solidFill>
                  <a:schemeClr val="tx1"/>
                </a:solidFill>
              </a:rPr>
              <a:t>When you paste text from another document, be sure to click on the clipboard icon that appears at the end of your pasted text, and select </a:t>
            </a:r>
            <a:r>
              <a:rPr lang="en-US" sz="2800" b="1" dirty="0">
                <a:solidFill>
                  <a:schemeClr val="tx1"/>
                </a:solidFill>
              </a:rPr>
              <a:t>Use Destination Theme</a:t>
            </a:r>
            <a:r>
              <a:rPr lang="en-US" sz="2800" dirty="0">
                <a:solidFill>
                  <a:schemeClr val="tx1"/>
                </a:solidFill>
              </a:rPr>
              <a:t>. That will remove any styling applied to your text from the source document, and will apply the styles in the destination document. </a:t>
            </a:r>
          </a:p>
          <a:p>
            <a:endParaRPr lang="en-US" dirty="0">
              <a:solidFill>
                <a:schemeClr val="tx1"/>
              </a:solidFill>
            </a:endParaRPr>
          </a:p>
          <a:p>
            <a:r>
              <a:rPr lang="en-US" sz="4000" b="1" dirty="0">
                <a:solidFill>
                  <a:schemeClr val="tx1"/>
                </a:solidFill>
              </a:rPr>
              <a:t>Sample Subheading 40pt bold Arial</a:t>
            </a:r>
          </a:p>
          <a:p>
            <a:r>
              <a:rPr lang="en-US" dirty="0">
                <a:solidFill>
                  <a:schemeClr val="tx1"/>
                </a:solidFill>
                <a:latin typeface="Arial" panose="020B0604020202020204" pitchFamily="34" charset="0"/>
                <a:cs typeface="Arial" panose="020B0604020202020204" pitchFamily="34" charset="0"/>
              </a:rPr>
              <a:t>This template has been set up with guides to help you align elements on your poster. Go to VIEW and tick the </a:t>
            </a:r>
            <a:r>
              <a:rPr lang="en-US" b="1" dirty="0">
                <a:solidFill>
                  <a:schemeClr val="tx1"/>
                </a:solidFill>
                <a:latin typeface="Arial" panose="020B0604020202020204" pitchFamily="34" charset="0"/>
                <a:cs typeface="Arial" panose="020B0604020202020204" pitchFamily="34" charset="0"/>
              </a:rPr>
              <a:t>Guides</a:t>
            </a:r>
            <a:r>
              <a:rPr lang="en-US" dirty="0">
                <a:solidFill>
                  <a:schemeClr val="tx1"/>
                </a:solidFill>
                <a:latin typeface="Arial" panose="020B0604020202020204" pitchFamily="34" charset="0"/>
                <a:cs typeface="Arial" panose="020B0604020202020204" pitchFamily="34" charset="0"/>
              </a:rPr>
              <a:t> tick box to see them. </a:t>
            </a:r>
          </a:p>
          <a:p>
            <a:endParaRPr lang="en-US" dirty="0"/>
          </a:p>
          <a:p>
            <a:endParaRPr lang="en-US" dirty="0"/>
          </a:p>
        </p:txBody>
      </p:sp>
      <p:sp>
        <p:nvSpPr>
          <p:cNvPr id="12" name="Text Placeholder 3">
            <a:extLst>
              <a:ext uri="{FF2B5EF4-FFF2-40B4-BE49-F238E27FC236}">
                <a16:creationId xmlns:a16="http://schemas.microsoft.com/office/drawing/2014/main" id="{BC40DF67-349C-B28C-11A8-A733CFFC6E79}"/>
              </a:ext>
            </a:extLst>
          </p:cNvPr>
          <p:cNvSpPr txBox="1">
            <a:spLocks/>
          </p:cNvSpPr>
          <p:nvPr/>
        </p:nvSpPr>
        <p:spPr>
          <a:xfrm>
            <a:off x="21757830" y="8566150"/>
            <a:ext cx="9023967" cy="5851525"/>
          </a:xfrm>
          <a:prstGeom prst="rect">
            <a:avLst/>
          </a:prstGeom>
          <a:solidFill>
            <a:schemeClr val="bg1">
              <a:lumMod val="90000"/>
              <a:alpha val="49558"/>
            </a:schemeClr>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latin typeface="Arial" panose="020B0604020202020204" pitchFamily="34" charset="0"/>
                <a:cs typeface="Arial" panose="020B0604020202020204" pitchFamily="34" charset="0"/>
              </a:rPr>
              <a:t>Boxed Text 1 </a:t>
            </a:r>
          </a:p>
          <a:p>
            <a:r>
              <a:rPr lang="en-US" sz="2800">
                <a:latin typeface="Arial" panose="020B0604020202020204" pitchFamily="34" charset="0"/>
                <a:cs typeface="Arial" panose="020B0604020202020204" pitchFamily="34" charset="0"/>
              </a:rPr>
              <a:t>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pellentesque</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a:t>
            </a:r>
            <a:r>
              <a:rPr lang="en-US" sz="2800">
                <a:latin typeface="Arial" panose="020B0604020202020204" pitchFamily="34" charset="0"/>
                <a:cs typeface="Arial" panose="020B0604020202020204" pitchFamily="34" charset="0"/>
              </a:rPr>
              <a:t> nisi, nec tempus ante </a:t>
            </a:r>
            <a:r>
              <a:rPr lang="en-US" sz="2800" err="1">
                <a:latin typeface="Arial" panose="020B0604020202020204" pitchFamily="34" charset="0"/>
                <a:cs typeface="Arial" panose="020B0604020202020204" pitchFamily="34" charset="0"/>
              </a:rPr>
              <a:t>molestie</a:t>
            </a:r>
            <a:r>
              <a:rPr lang="en-US" sz="2800">
                <a:latin typeface="Arial" panose="020B0604020202020204" pitchFamily="34" charset="0"/>
                <a:cs typeface="Arial" panose="020B0604020202020204" pitchFamily="34" charset="0"/>
              </a:rPr>
              <a:t> id 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pellent</a:t>
            </a:r>
            <a:r>
              <a:rPr lang="en-US" sz="2800">
                <a:latin typeface="Arial" panose="020B0604020202020204" pitchFamily="34" charset="0"/>
                <a:cs typeface="Arial" panose="020B0604020202020204" pitchFamily="34" charset="0"/>
              </a:rPr>
              <a:t>.</a:t>
            </a:r>
          </a:p>
          <a:p>
            <a:endParaRPr lang="en-US"/>
          </a:p>
          <a:p>
            <a:endParaRPr lang="en-US"/>
          </a:p>
        </p:txBody>
      </p:sp>
      <p:sp>
        <p:nvSpPr>
          <p:cNvPr id="13" name="Text Placeholder 3">
            <a:extLst>
              <a:ext uri="{FF2B5EF4-FFF2-40B4-BE49-F238E27FC236}">
                <a16:creationId xmlns:a16="http://schemas.microsoft.com/office/drawing/2014/main" id="{E45000A7-70C3-C26D-B976-64381F6F9054}"/>
              </a:ext>
            </a:extLst>
          </p:cNvPr>
          <p:cNvSpPr txBox="1">
            <a:spLocks/>
          </p:cNvSpPr>
          <p:nvPr/>
        </p:nvSpPr>
        <p:spPr>
          <a:xfrm>
            <a:off x="31499587" y="8588375"/>
            <a:ext cx="9000000" cy="5851525"/>
          </a:xfrm>
          <a:prstGeom prst="rect">
            <a:avLst/>
          </a:prstGeom>
          <a:noFill/>
          <a:ln w="12700">
            <a:solidFill>
              <a:schemeClr val="tx1"/>
            </a:solid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latin typeface="Arial" panose="020B0604020202020204" pitchFamily="34" charset="0"/>
                <a:cs typeface="Arial" panose="020B0604020202020204" pitchFamily="34" charset="0"/>
              </a:rPr>
              <a:t>Boxed Text 2</a:t>
            </a:r>
          </a:p>
          <a:p>
            <a:r>
              <a:rPr lang="en-US" sz="2800">
                <a:latin typeface="Arial" panose="020B0604020202020204" pitchFamily="34" charset="0"/>
                <a:cs typeface="Arial" panose="020B0604020202020204" pitchFamily="34" charset="0"/>
              </a:rPr>
              <a:t>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pellentesque</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a:t>
            </a:r>
            <a:r>
              <a:rPr lang="en-US" sz="2800">
                <a:latin typeface="Arial" panose="020B0604020202020204" pitchFamily="34" charset="0"/>
                <a:cs typeface="Arial" panose="020B0604020202020204" pitchFamily="34" charset="0"/>
              </a:rPr>
              <a:t> nisi, nec tempus ante </a:t>
            </a:r>
            <a:r>
              <a:rPr lang="en-US" sz="2800" err="1">
                <a:latin typeface="Arial" panose="020B0604020202020204" pitchFamily="34" charset="0"/>
                <a:cs typeface="Arial" panose="020B0604020202020204" pitchFamily="34" charset="0"/>
              </a:rPr>
              <a:t>molestie</a:t>
            </a:r>
            <a:r>
              <a:rPr lang="en-US" sz="2800">
                <a:latin typeface="Arial" panose="020B0604020202020204" pitchFamily="34" charset="0"/>
                <a:cs typeface="Arial" panose="020B0604020202020204" pitchFamily="34" charset="0"/>
              </a:rPr>
              <a:t> id 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t>
            </a:r>
            <a:br>
              <a:rPr lang="en-US" sz="2800">
                <a:latin typeface="Arial" panose="020B0604020202020204" pitchFamily="34" charset="0"/>
                <a:cs typeface="Arial" panose="020B0604020202020204" pitchFamily="34" charset="0"/>
              </a:rPr>
            </a:br>
            <a:r>
              <a:rPr lang="en-US" sz="2800">
                <a:latin typeface="Arial" panose="020B0604020202020204" pitchFamily="34" charset="0"/>
                <a:cs typeface="Arial" panose="020B0604020202020204" pitchFamily="34" charset="0"/>
              </a:rPr>
              <a:t>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endParaRPr lang="en-US" sz="2800">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14" name="Text Placeholder 3">
            <a:extLst>
              <a:ext uri="{FF2B5EF4-FFF2-40B4-BE49-F238E27FC236}">
                <a16:creationId xmlns:a16="http://schemas.microsoft.com/office/drawing/2014/main" id="{DB56C37D-C19B-6A02-5B57-B500D46AFECC}"/>
              </a:ext>
            </a:extLst>
          </p:cNvPr>
          <p:cNvSpPr txBox="1">
            <a:spLocks/>
          </p:cNvSpPr>
          <p:nvPr/>
        </p:nvSpPr>
        <p:spPr>
          <a:xfrm>
            <a:off x="21747951" y="15137606"/>
            <a:ext cx="9000000" cy="5768522"/>
          </a:xfrm>
          <a:prstGeom prst="rect">
            <a:avLst/>
          </a:prstGeom>
          <a:solidFill>
            <a:schemeClr val="accent1"/>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solidFill>
                  <a:schemeClr val="bg1"/>
                </a:solidFill>
                <a:latin typeface="Arial" panose="020B0604020202020204" pitchFamily="34" charset="0"/>
                <a:cs typeface="Arial" panose="020B0604020202020204" pitchFamily="34" charset="0"/>
              </a:rPr>
              <a:t>Boxed Text 3</a:t>
            </a:r>
          </a:p>
          <a:p>
            <a:r>
              <a:rPr lang="en-US" sz="2800">
                <a:solidFill>
                  <a:schemeClr val="bg1"/>
                </a:solidFill>
                <a:latin typeface="Arial" panose="020B0604020202020204" pitchFamily="34" charset="0"/>
                <a:cs typeface="Arial" panose="020B0604020202020204" pitchFamily="34" charset="0"/>
              </a:rPr>
              <a:t>Lorem ipsum dolor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consectetur</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adipiscing</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elit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r>
              <a:rPr lang="en-US" sz="2800">
                <a:solidFill>
                  <a:schemeClr val="bg1"/>
                </a:solidFill>
                <a:latin typeface="Arial" panose="020B0604020202020204" pitchFamily="34" charset="0"/>
                <a:cs typeface="Arial" panose="020B0604020202020204" pitchFamily="34" charset="0"/>
              </a:rPr>
              <a:t>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luctus</a:t>
            </a:r>
            <a:r>
              <a:rPr lang="en-US" sz="2800">
                <a:solidFill>
                  <a:schemeClr val="bg1"/>
                </a:solidFill>
                <a:latin typeface="Arial" panose="020B0604020202020204" pitchFamily="34" charset="0"/>
                <a:cs typeface="Arial" panose="020B0604020202020204" pitchFamily="34" charset="0"/>
              </a:rPr>
              <a:t> eros, a dictum </a:t>
            </a:r>
            <a:r>
              <a:rPr lang="en-US" sz="2800" err="1">
                <a:solidFill>
                  <a:schemeClr val="bg1"/>
                </a:solidFill>
                <a:latin typeface="Arial" panose="020B0604020202020204" pitchFamily="34" charset="0"/>
                <a:cs typeface="Arial" panose="020B0604020202020204" pitchFamily="34" charset="0"/>
              </a:rPr>
              <a:t>mauris</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pellentesque</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a:t>
            </a:r>
            <a:r>
              <a:rPr lang="en-US" sz="2800">
                <a:solidFill>
                  <a:schemeClr val="bg1"/>
                </a:solidFill>
                <a:latin typeface="Arial" panose="020B0604020202020204" pitchFamily="34" charset="0"/>
                <a:cs typeface="Arial" panose="020B0604020202020204" pitchFamily="34" charset="0"/>
              </a:rPr>
              <a:t> nisi, nec tempus ante </a:t>
            </a:r>
            <a:r>
              <a:rPr lang="en-US" sz="2800" err="1">
                <a:solidFill>
                  <a:schemeClr val="bg1"/>
                </a:solidFill>
                <a:latin typeface="Arial" panose="020B0604020202020204" pitchFamily="34" charset="0"/>
                <a:cs typeface="Arial" panose="020B0604020202020204" pitchFamily="34" charset="0"/>
              </a:rPr>
              <a:t>molestie</a:t>
            </a:r>
            <a:r>
              <a:rPr lang="en-US" sz="2800">
                <a:solidFill>
                  <a:schemeClr val="bg1"/>
                </a:solidFill>
                <a:latin typeface="Arial" panose="020B0604020202020204" pitchFamily="34" charset="0"/>
                <a:cs typeface="Arial" panose="020B0604020202020204" pitchFamily="34" charset="0"/>
              </a:rPr>
              <a:t> id lorem ipsum dolor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consectetur</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adipiscing</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elit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r>
              <a:rPr lang="en-US" sz="2800">
                <a:solidFill>
                  <a:schemeClr val="bg1"/>
                </a:solidFill>
                <a:latin typeface="Arial" panose="020B0604020202020204" pitchFamily="34" charset="0"/>
                <a:cs typeface="Arial" panose="020B0604020202020204" pitchFamily="34" charset="0"/>
              </a:rPr>
              <a:t>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luctus</a:t>
            </a:r>
            <a:r>
              <a:rPr lang="en-US" sz="2800">
                <a:solidFill>
                  <a:schemeClr val="bg1"/>
                </a:solidFill>
                <a:latin typeface="Arial" panose="020B0604020202020204" pitchFamily="34" charset="0"/>
                <a:cs typeface="Arial" panose="020B0604020202020204" pitchFamily="34" charset="0"/>
              </a:rPr>
              <a:t> eros, a dictum </a:t>
            </a:r>
            <a:r>
              <a:rPr lang="en-US" sz="2800" err="1">
                <a:solidFill>
                  <a:schemeClr val="bg1"/>
                </a:solidFill>
                <a:latin typeface="Arial" panose="020B0604020202020204" pitchFamily="34" charset="0"/>
                <a:cs typeface="Arial" panose="020B0604020202020204" pitchFamily="34" charset="0"/>
              </a:rPr>
              <a:t>mauris</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endParaRPr lang="en-US" sz="2800">
              <a:solidFill>
                <a:schemeClr val="bg1"/>
              </a:solidFill>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15" name="Text Placeholder 3">
            <a:extLst>
              <a:ext uri="{FF2B5EF4-FFF2-40B4-BE49-F238E27FC236}">
                <a16:creationId xmlns:a16="http://schemas.microsoft.com/office/drawing/2014/main" id="{EB35ECE9-8283-85B5-5EEA-32E836653F2D}"/>
              </a:ext>
            </a:extLst>
          </p:cNvPr>
          <p:cNvSpPr txBox="1">
            <a:spLocks/>
          </p:cNvSpPr>
          <p:nvPr/>
        </p:nvSpPr>
        <p:spPr>
          <a:xfrm>
            <a:off x="31468213" y="15113758"/>
            <a:ext cx="9000000" cy="5768522"/>
          </a:xfrm>
          <a:prstGeom prst="rect">
            <a:avLst/>
          </a:prstGeom>
          <a:solidFill>
            <a:schemeClr val="tx1"/>
          </a:solidFill>
          <a:ln>
            <a:solidFill>
              <a:schemeClr val="tx1"/>
            </a:solid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solidFill>
                  <a:schemeClr val="accent4"/>
                </a:solidFill>
                <a:latin typeface="Arial" panose="020B0604020202020204" pitchFamily="34" charset="0"/>
                <a:cs typeface="Arial" panose="020B0604020202020204" pitchFamily="34" charset="0"/>
              </a:rPr>
              <a:t>Boxed Text 4</a:t>
            </a:r>
          </a:p>
          <a:p>
            <a:r>
              <a:rPr lang="en-US" sz="2800">
                <a:solidFill>
                  <a:schemeClr val="bg1"/>
                </a:solidFill>
                <a:latin typeface="Arial" panose="020B0604020202020204" pitchFamily="34" charset="0"/>
                <a:cs typeface="Arial" panose="020B0604020202020204" pitchFamily="34" charset="0"/>
              </a:rPr>
              <a:t>Lorem ipsum dolor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consectetur</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adipiscing</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elit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r>
              <a:rPr lang="en-US" sz="2800">
                <a:solidFill>
                  <a:schemeClr val="bg1"/>
                </a:solidFill>
                <a:latin typeface="Arial" panose="020B0604020202020204" pitchFamily="34" charset="0"/>
                <a:cs typeface="Arial" panose="020B0604020202020204" pitchFamily="34" charset="0"/>
              </a:rPr>
              <a:t>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luctus</a:t>
            </a:r>
            <a:r>
              <a:rPr lang="en-US" sz="2800">
                <a:solidFill>
                  <a:schemeClr val="bg1"/>
                </a:solidFill>
                <a:latin typeface="Arial" panose="020B0604020202020204" pitchFamily="34" charset="0"/>
                <a:cs typeface="Arial" panose="020B0604020202020204" pitchFamily="34" charset="0"/>
              </a:rPr>
              <a:t> eros, a dictum </a:t>
            </a:r>
            <a:r>
              <a:rPr lang="en-US" sz="2800" err="1">
                <a:solidFill>
                  <a:schemeClr val="bg1"/>
                </a:solidFill>
                <a:latin typeface="Arial" panose="020B0604020202020204" pitchFamily="34" charset="0"/>
                <a:cs typeface="Arial" panose="020B0604020202020204" pitchFamily="34" charset="0"/>
              </a:rPr>
              <a:t>mauris</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pellentesque</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a:t>
            </a:r>
            <a:r>
              <a:rPr lang="en-US" sz="2800">
                <a:solidFill>
                  <a:schemeClr val="bg1"/>
                </a:solidFill>
                <a:latin typeface="Arial" panose="020B0604020202020204" pitchFamily="34" charset="0"/>
                <a:cs typeface="Arial" panose="020B0604020202020204" pitchFamily="34" charset="0"/>
              </a:rPr>
              <a:t> nisi, nec tempus ante </a:t>
            </a:r>
            <a:r>
              <a:rPr lang="en-US" sz="2800" err="1">
                <a:solidFill>
                  <a:schemeClr val="bg1"/>
                </a:solidFill>
                <a:latin typeface="Arial" panose="020B0604020202020204" pitchFamily="34" charset="0"/>
                <a:cs typeface="Arial" panose="020B0604020202020204" pitchFamily="34" charset="0"/>
              </a:rPr>
              <a:t>molestie</a:t>
            </a:r>
            <a:r>
              <a:rPr lang="en-US" sz="2800">
                <a:solidFill>
                  <a:schemeClr val="bg1"/>
                </a:solidFill>
                <a:latin typeface="Arial" panose="020B0604020202020204" pitchFamily="34" charset="0"/>
                <a:cs typeface="Arial" panose="020B0604020202020204" pitchFamily="34" charset="0"/>
              </a:rPr>
              <a:t> id lorem ipsum dolor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consectetur</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adipiscing</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elit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r>
              <a:rPr lang="en-US" sz="2800">
                <a:solidFill>
                  <a:schemeClr val="bg1"/>
                </a:solidFill>
                <a:latin typeface="Arial" panose="020B0604020202020204" pitchFamily="34" charset="0"/>
                <a:cs typeface="Arial" panose="020B0604020202020204" pitchFamily="34" charset="0"/>
              </a:rPr>
              <a:t> sit </a:t>
            </a:r>
            <a:r>
              <a:rPr lang="en-US" sz="2800" err="1">
                <a:solidFill>
                  <a:schemeClr val="bg1"/>
                </a:solidFill>
                <a:latin typeface="Arial" panose="020B0604020202020204" pitchFamily="34" charset="0"/>
                <a:cs typeface="Arial" panose="020B0604020202020204" pitchFamily="34" charset="0"/>
              </a:rPr>
              <a:t>amet</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luctus</a:t>
            </a:r>
            <a:r>
              <a:rPr lang="en-US" sz="2800">
                <a:solidFill>
                  <a:schemeClr val="bg1"/>
                </a:solidFill>
                <a:latin typeface="Arial" panose="020B0604020202020204" pitchFamily="34" charset="0"/>
                <a:cs typeface="Arial" panose="020B0604020202020204" pitchFamily="34" charset="0"/>
              </a:rPr>
              <a:t> eros, a dictum </a:t>
            </a:r>
            <a:r>
              <a:rPr lang="en-US" sz="2800" err="1">
                <a:solidFill>
                  <a:schemeClr val="bg1"/>
                </a:solidFill>
                <a:latin typeface="Arial" panose="020B0604020202020204" pitchFamily="34" charset="0"/>
                <a:cs typeface="Arial" panose="020B0604020202020204" pitchFamily="34" charset="0"/>
              </a:rPr>
              <a:t>mauris</a:t>
            </a:r>
            <a:r>
              <a:rPr lang="en-US" sz="2800">
                <a:solidFill>
                  <a:schemeClr val="bg1"/>
                </a:solidFill>
                <a:latin typeface="Arial" panose="020B0604020202020204" pitchFamily="34" charset="0"/>
                <a:cs typeface="Arial" panose="020B0604020202020204" pitchFamily="34" charset="0"/>
              </a:rPr>
              <a:t>. </a:t>
            </a:r>
            <a:r>
              <a:rPr lang="en-US" sz="2800" err="1">
                <a:solidFill>
                  <a:schemeClr val="bg1"/>
                </a:solidFill>
                <a:latin typeface="Arial" panose="020B0604020202020204" pitchFamily="34" charset="0"/>
                <a:cs typeface="Arial" panose="020B0604020202020204" pitchFamily="34" charset="0"/>
              </a:rPr>
              <a:t>Nullam</a:t>
            </a:r>
            <a:endParaRPr lang="en-US" sz="2800">
              <a:solidFill>
                <a:schemeClr val="bg1"/>
              </a:solidFill>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37480DC1-4E93-F382-65D1-EF3580D8746A}"/>
              </a:ext>
            </a:extLst>
          </p:cNvPr>
          <p:cNvSpPr txBox="1"/>
          <p:nvPr/>
        </p:nvSpPr>
        <p:spPr>
          <a:xfrm>
            <a:off x="41180657" y="22076229"/>
            <a:ext cx="0" cy="0"/>
          </a:xfrm>
          <a:prstGeom prst="rect">
            <a:avLst/>
          </a:prstGeom>
          <a:noFill/>
        </p:spPr>
        <p:txBody>
          <a:bodyPr wrap="none" lIns="0" tIns="0" rIns="0" bIns="0" rtlCol="0">
            <a:noAutofit/>
          </a:bodyPr>
          <a:lstStyle/>
          <a:p>
            <a:pPr algn="l"/>
            <a:endParaRPr lang="en-US" sz="2800" b="0" i="0" err="1">
              <a:solidFill>
                <a:schemeClr val="tx1"/>
              </a:solidFill>
              <a:latin typeface="Arial" panose="020B0604020202020204" pitchFamily="34" charset="0"/>
              <a:cs typeface="Arial" panose="020B0604020202020204" pitchFamily="34" charset="0"/>
            </a:endParaRPr>
          </a:p>
        </p:txBody>
      </p:sp>
      <p:sp>
        <p:nvSpPr>
          <p:cNvPr id="17" name="Text Placeholder 3">
            <a:extLst>
              <a:ext uri="{FF2B5EF4-FFF2-40B4-BE49-F238E27FC236}">
                <a16:creationId xmlns:a16="http://schemas.microsoft.com/office/drawing/2014/main" id="{EB266CCD-9400-87FF-5F29-31D954C6BDD0}"/>
              </a:ext>
            </a:extLst>
          </p:cNvPr>
          <p:cNvSpPr txBox="1">
            <a:spLocks/>
          </p:cNvSpPr>
          <p:nvPr/>
        </p:nvSpPr>
        <p:spPr>
          <a:xfrm>
            <a:off x="12022138" y="8626263"/>
            <a:ext cx="9001125" cy="972000"/>
          </a:xfrm>
          <a:prstGeom prst="rect">
            <a:avLst/>
          </a:prstGeom>
          <a:solidFill>
            <a:schemeClr val="tx1"/>
          </a:solidFill>
          <a:ln w="12700">
            <a:solidFill>
              <a:schemeClr val="tx1"/>
            </a:solidFill>
          </a:ln>
        </p:spPr>
        <p:txBody>
          <a:bodyPr vert="horz" wrap="square" lIns="360000" tIns="180000" rIns="360000" bIns="180000" rtlCol="0">
            <a:sp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solidFill>
                  <a:schemeClr val="bg1"/>
                </a:solidFill>
                <a:latin typeface="Arial" panose="020B0604020202020204" pitchFamily="34" charset="0"/>
                <a:cs typeface="Arial" panose="020B0604020202020204" pitchFamily="34" charset="0"/>
              </a:rPr>
              <a:t>Heading 2</a:t>
            </a:r>
            <a:endParaRPr lang="en-US">
              <a:solidFill>
                <a:schemeClr val="bg1"/>
              </a:solidFill>
              <a:latin typeface="Arial" panose="020B0604020202020204" pitchFamily="34" charset="0"/>
              <a:cs typeface="Arial" panose="020B0604020202020204" pitchFamily="34" charset="0"/>
            </a:endParaRPr>
          </a:p>
        </p:txBody>
      </p:sp>
      <p:sp>
        <p:nvSpPr>
          <p:cNvPr id="18" name="Text Placeholder 3">
            <a:extLst>
              <a:ext uri="{FF2B5EF4-FFF2-40B4-BE49-F238E27FC236}">
                <a16:creationId xmlns:a16="http://schemas.microsoft.com/office/drawing/2014/main" id="{D3A410FA-388A-A2AD-2CE6-F6FE17EFA588}"/>
              </a:ext>
            </a:extLst>
          </p:cNvPr>
          <p:cNvSpPr txBox="1">
            <a:spLocks/>
          </p:cNvSpPr>
          <p:nvPr/>
        </p:nvSpPr>
        <p:spPr>
          <a:xfrm>
            <a:off x="12022138" y="9556862"/>
            <a:ext cx="9001125" cy="4860813"/>
          </a:xfrm>
          <a:prstGeom prst="rect">
            <a:avLst/>
          </a:prstGeom>
          <a:noFill/>
          <a:ln w="12700">
            <a:solidFill>
              <a:schemeClr val="tx1"/>
            </a:solid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2800">
                <a:latin typeface="Arial" panose="020B0604020202020204" pitchFamily="34" charset="0"/>
                <a:cs typeface="Arial" panose="020B0604020202020204" pitchFamily="34" charset="0"/>
              </a:rPr>
              <a:t>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pellentesque</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a:t>
            </a:r>
            <a:r>
              <a:rPr lang="en-US" sz="2800">
                <a:latin typeface="Arial" panose="020B0604020202020204" pitchFamily="34" charset="0"/>
                <a:cs typeface="Arial" panose="020B0604020202020204" pitchFamily="34" charset="0"/>
              </a:rPr>
              <a:t> nisi, nec tempus ante </a:t>
            </a:r>
            <a:r>
              <a:rPr lang="en-US" sz="2800" err="1">
                <a:latin typeface="Arial" panose="020B0604020202020204" pitchFamily="34" charset="0"/>
                <a:cs typeface="Arial" panose="020B0604020202020204" pitchFamily="34" charset="0"/>
              </a:rPr>
              <a:t>molestie</a:t>
            </a:r>
            <a:r>
              <a:rPr lang="en-US" sz="2800">
                <a:latin typeface="Arial" panose="020B0604020202020204" pitchFamily="34" charset="0"/>
                <a:cs typeface="Arial" panose="020B0604020202020204" pitchFamily="34" charset="0"/>
              </a:rPr>
              <a:t> id 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t>
            </a:r>
            <a:br>
              <a:rPr lang="en-US" sz="2800">
                <a:latin typeface="Arial" panose="020B0604020202020204" pitchFamily="34" charset="0"/>
                <a:cs typeface="Arial" panose="020B0604020202020204" pitchFamily="34" charset="0"/>
              </a:rPr>
            </a:br>
            <a:r>
              <a:rPr lang="en-US" sz="2800">
                <a:latin typeface="Arial" panose="020B0604020202020204" pitchFamily="34" charset="0"/>
                <a:cs typeface="Arial" panose="020B0604020202020204" pitchFamily="34" charset="0"/>
              </a:rPr>
              <a:t>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endParaRPr lang="en-US" sz="2800">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19" name="Text Placeholder 3">
            <a:extLst>
              <a:ext uri="{FF2B5EF4-FFF2-40B4-BE49-F238E27FC236}">
                <a16:creationId xmlns:a16="http://schemas.microsoft.com/office/drawing/2014/main" id="{D787FA90-6F05-948A-4DD3-59C4D53337CA}"/>
              </a:ext>
            </a:extLst>
          </p:cNvPr>
          <p:cNvSpPr txBox="1">
            <a:spLocks/>
          </p:cNvSpPr>
          <p:nvPr/>
        </p:nvSpPr>
        <p:spPr>
          <a:xfrm>
            <a:off x="12022138" y="15138400"/>
            <a:ext cx="9001125" cy="972000"/>
          </a:xfrm>
          <a:prstGeom prst="rect">
            <a:avLst/>
          </a:prstGeom>
          <a:solidFill>
            <a:schemeClr val="accent1"/>
          </a:solidFill>
          <a:ln w="12700">
            <a:solidFill>
              <a:schemeClr val="accent1"/>
            </a:solidFill>
          </a:ln>
        </p:spPr>
        <p:txBody>
          <a:bodyPr vert="horz" wrap="square" lIns="360000" tIns="180000" rIns="360000" bIns="180000" rtlCol="0">
            <a:sp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solidFill>
                  <a:schemeClr val="bg1"/>
                </a:solidFill>
                <a:latin typeface="Arial" panose="020B0604020202020204" pitchFamily="34" charset="0"/>
                <a:cs typeface="Arial" panose="020B0604020202020204" pitchFamily="34" charset="0"/>
              </a:rPr>
              <a:t>Heading 3</a:t>
            </a:r>
            <a:endParaRPr lang="en-US">
              <a:solidFill>
                <a:schemeClr val="bg1"/>
              </a:solidFill>
              <a:latin typeface="Arial" panose="020B0604020202020204" pitchFamily="34" charset="0"/>
              <a:cs typeface="Arial" panose="020B0604020202020204" pitchFamily="34" charset="0"/>
            </a:endParaRPr>
          </a:p>
        </p:txBody>
      </p:sp>
      <p:sp>
        <p:nvSpPr>
          <p:cNvPr id="20" name="Text Placeholder 3">
            <a:extLst>
              <a:ext uri="{FF2B5EF4-FFF2-40B4-BE49-F238E27FC236}">
                <a16:creationId xmlns:a16="http://schemas.microsoft.com/office/drawing/2014/main" id="{45509713-042B-A76B-D1D5-3C32E226CD97}"/>
              </a:ext>
            </a:extLst>
          </p:cNvPr>
          <p:cNvSpPr txBox="1">
            <a:spLocks/>
          </p:cNvSpPr>
          <p:nvPr/>
        </p:nvSpPr>
        <p:spPr>
          <a:xfrm>
            <a:off x="12022138" y="16037726"/>
            <a:ext cx="9001125" cy="4898703"/>
          </a:xfrm>
          <a:prstGeom prst="rect">
            <a:avLst/>
          </a:prstGeom>
          <a:noFill/>
          <a:ln w="12700">
            <a:solidFill>
              <a:schemeClr val="accent1"/>
            </a:solid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2800">
                <a:latin typeface="Arial" panose="020B0604020202020204" pitchFamily="34" charset="0"/>
                <a:cs typeface="Arial" panose="020B0604020202020204" pitchFamily="34" charset="0"/>
              </a:rPr>
              <a:t>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pellentesque</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a:t>
            </a:r>
            <a:r>
              <a:rPr lang="en-US" sz="2800">
                <a:latin typeface="Arial" panose="020B0604020202020204" pitchFamily="34" charset="0"/>
                <a:cs typeface="Arial" panose="020B0604020202020204" pitchFamily="34" charset="0"/>
              </a:rPr>
              <a:t> nisi, nec tempus ante </a:t>
            </a:r>
            <a:r>
              <a:rPr lang="en-US" sz="2800" err="1">
                <a:latin typeface="Arial" panose="020B0604020202020204" pitchFamily="34" charset="0"/>
                <a:cs typeface="Arial" panose="020B0604020202020204" pitchFamily="34" charset="0"/>
              </a:rPr>
              <a:t>molestie</a:t>
            </a:r>
            <a:r>
              <a:rPr lang="en-US" sz="2800">
                <a:latin typeface="Arial" panose="020B0604020202020204" pitchFamily="34" charset="0"/>
                <a:cs typeface="Arial" panose="020B0604020202020204" pitchFamily="34" charset="0"/>
              </a:rPr>
              <a:t> id lorem ipsum dolor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consectetur</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adipiscing</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elit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r>
              <a:rPr lang="en-US" sz="2800">
                <a:latin typeface="Arial" panose="020B0604020202020204" pitchFamily="34" charset="0"/>
                <a:cs typeface="Arial" panose="020B0604020202020204" pitchFamily="34" charset="0"/>
              </a:rPr>
              <a:t> sit </a:t>
            </a:r>
            <a:r>
              <a:rPr lang="en-US" sz="2800" err="1">
                <a:latin typeface="Arial" panose="020B0604020202020204" pitchFamily="34" charset="0"/>
                <a:cs typeface="Arial" panose="020B0604020202020204" pitchFamily="34" charset="0"/>
              </a:rPr>
              <a:t>amet</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luctus</a:t>
            </a:r>
            <a:r>
              <a:rPr lang="en-US" sz="2800">
                <a:latin typeface="Arial" panose="020B0604020202020204" pitchFamily="34" charset="0"/>
                <a:cs typeface="Arial" panose="020B0604020202020204" pitchFamily="34" charset="0"/>
              </a:rPr>
              <a:t> eros, </a:t>
            </a:r>
            <a:br>
              <a:rPr lang="en-US" sz="2800">
                <a:latin typeface="Arial" panose="020B0604020202020204" pitchFamily="34" charset="0"/>
                <a:cs typeface="Arial" panose="020B0604020202020204" pitchFamily="34" charset="0"/>
              </a:rPr>
            </a:br>
            <a:r>
              <a:rPr lang="en-US" sz="2800">
                <a:latin typeface="Arial" panose="020B0604020202020204" pitchFamily="34" charset="0"/>
                <a:cs typeface="Arial" panose="020B0604020202020204" pitchFamily="34" charset="0"/>
              </a:rPr>
              <a:t>a dictum </a:t>
            </a:r>
            <a:r>
              <a:rPr lang="en-US" sz="2800" err="1">
                <a:latin typeface="Arial" panose="020B0604020202020204" pitchFamily="34" charset="0"/>
                <a:cs typeface="Arial" panose="020B0604020202020204" pitchFamily="34" charset="0"/>
              </a:rPr>
              <a:t>mauris</a:t>
            </a:r>
            <a:r>
              <a:rPr lang="en-US" sz="280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Nullam</a:t>
            </a:r>
            <a:endParaRPr lang="en-US" sz="2800">
              <a:latin typeface="Arial" panose="020B0604020202020204" pitchFamily="34" charset="0"/>
              <a:cs typeface="Arial" panose="020B0604020202020204" pitchFamily="34" charset="0"/>
            </a:endParaRPr>
          </a:p>
          <a:p>
            <a:pPr lvl="1"/>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21" name="Text Placeholder 3">
            <a:extLst>
              <a:ext uri="{FF2B5EF4-FFF2-40B4-BE49-F238E27FC236}">
                <a16:creationId xmlns:a16="http://schemas.microsoft.com/office/drawing/2014/main" id="{E3DDBD54-49B3-EB80-7D9E-281234696EE4}"/>
              </a:ext>
            </a:extLst>
          </p:cNvPr>
          <p:cNvSpPr txBox="1">
            <a:spLocks/>
          </p:cNvSpPr>
          <p:nvPr/>
        </p:nvSpPr>
        <p:spPr>
          <a:xfrm>
            <a:off x="31433578" y="21617065"/>
            <a:ext cx="9012237" cy="5745390"/>
          </a:xfrm>
          <a:prstGeom prst="rect">
            <a:avLst/>
          </a:prstGeom>
          <a:noFill/>
          <a:ln w="38100">
            <a:noFill/>
            <a:extLst>
              <a:ext uri="{C807C97D-BFC1-408E-A445-0C87EB9F89A2}">
                <ask:lineSketchStyleProps xmlns:ask="http://schemas.microsoft.com/office/drawing/2018/sketchyshapes" sd="1219033472">
                  <a:custGeom>
                    <a:avLst/>
                    <a:gdLst>
                      <a:gd name="connsiteX0" fmla="*/ 0 w 9012237"/>
                      <a:gd name="connsiteY0" fmla="*/ 0 h 5745390"/>
                      <a:gd name="connsiteX1" fmla="*/ 9012237 w 9012237"/>
                      <a:gd name="connsiteY1" fmla="*/ 0 h 5745390"/>
                      <a:gd name="connsiteX2" fmla="*/ 9012237 w 9012237"/>
                      <a:gd name="connsiteY2" fmla="*/ 5745390 h 5745390"/>
                      <a:gd name="connsiteX3" fmla="*/ 0 w 9012237"/>
                      <a:gd name="connsiteY3" fmla="*/ 5745390 h 5745390"/>
                      <a:gd name="connsiteX4" fmla="*/ 0 w 9012237"/>
                      <a:gd name="connsiteY4" fmla="*/ 0 h 5745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12237" h="5745390" extrusionOk="0">
                        <a:moveTo>
                          <a:pt x="0" y="0"/>
                        </a:moveTo>
                        <a:cubicBezTo>
                          <a:pt x="2295070" y="118645"/>
                          <a:pt x="5368028" y="116012"/>
                          <a:pt x="9012237" y="0"/>
                        </a:cubicBezTo>
                        <a:cubicBezTo>
                          <a:pt x="8879355" y="1585926"/>
                          <a:pt x="9097188" y="4701694"/>
                          <a:pt x="9012237" y="5745390"/>
                        </a:cubicBezTo>
                        <a:cubicBezTo>
                          <a:pt x="7552099" y="5879990"/>
                          <a:pt x="1752645" y="5588194"/>
                          <a:pt x="0" y="5745390"/>
                        </a:cubicBezTo>
                        <a:cubicBezTo>
                          <a:pt x="-20187" y="3537818"/>
                          <a:pt x="-152480" y="2785538"/>
                          <a:pt x="0" y="0"/>
                        </a:cubicBezTo>
                        <a:close/>
                      </a:path>
                    </a:pathLst>
                  </a:custGeom>
                  <ask:type>
                    <ask:lineSketchNone/>
                  </ask:type>
                </ask:lineSketchStyleProps>
              </a:ext>
            </a:extLst>
          </a:ln>
        </p:spPr>
        <p:txBody>
          <a:bodyPr vert="horz" wrap="square" lIns="0" tIns="0" rIns="0" bIns="0" rtlCol="0" anchor="t" anchorCtr="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pPr>
              <a:spcAft>
                <a:spcPts val="1800"/>
              </a:spcAft>
            </a:pPr>
            <a:r>
              <a:rPr lang="en-US" sz="4400" i="1">
                <a:solidFill>
                  <a:schemeClr val="accent1"/>
                </a:solidFill>
                <a:latin typeface="Arial" panose="020B0604020202020204" pitchFamily="34" charset="0"/>
                <a:cs typeface="Arial" panose="020B0604020202020204" pitchFamily="34" charset="0"/>
              </a:rPr>
              <a:t>……………………………………....…</a:t>
            </a:r>
          </a:p>
          <a:p>
            <a:r>
              <a:rPr lang="en-US" sz="4400" i="1">
                <a:solidFill>
                  <a:schemeClr val="accent1"/>
                </a:solidFill>
                <a:latin typeface="Arial" panose="020B0604020202020204" pitchFamily="34" charset="0"/>
                <a:cs typeface="Arial" panose="020B0604020202020204" pitchFamily="34" charset="0"/>
              </a:rPr>
              <a:t>“Lorem ipsum dolor sit </a:t>
            </a:r>
            <a:r>
              <a:rPr lang="en-US" sz="4400" i="1" err="1">
                <a:solidFill>
                  <a:schemeClr val="accent1"/>
                </a:solidFill>
                <a:latin typeface="Arial" panose="020B0604020202020204" pitchFamily="34" charset="0"/>
                <a:cs typeface="Arial" panose="020B0604020202020204" pitchFamily="34" charset="0"/>
              </a:rPr>
              <a:t>amet</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consectetur</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adipiscing</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elit</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Nullam</a:t>
            </a:r>
            <a:r>
              <a:rPr lang="en-US" sz="4400" i="1">
                <a:solidFill>
                  <a:schemeClr val="accent1"/>
                </a:solidFill>
                <a:latin typeface="Arial" panose="020B0604020202020204" pitchFamily="34" charset="0"/>
                <a:cs typeface="Arial" panose="020B0604020202020204" pitchFamily="34" charset="0"/>
              </a:rPr>
              <a:t> sit </a:t>
            </a:r>
            <a:r>
              <a:rPr lang="en-US" sz="4400" i="1" err="1">
                <a:solidFill>
                  <a:schemeClr val="accent1"/>
                </a:solidFill>
                <a:latin typeface="Arial" panose="020B0604020202020204" pitchFamily="34" charset="0"/>
                <a:cs typeface="Arial" panose="020B0604020202020204" pitchFamily="34" charset="0"/>
              </a:rPr>
              <a:t>amet</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luctus</a:t>
            </a:r>
            <a:r>
              <a:rPr lang="en-US" sz="4400" i="1">
                <a:solidFill>
                  <a:schemeClr val="accent1"/>
                </a:solidFill>
                <a:latin typeface="Arial" panose="020B0604020202020204" pitchFamily="34" charset="0"/>
                <a:cs typeface="Arial" panose="020B0604020202020204" pitchFamily="34" charset="0"/>
              </a:rPr>
              <a:t> eros, a dictum </a:t>
            </a:r>
            <a:r>
              <a:rPr lang="en-US" sz="4400" i="1" err="1">
                <a:solidFill>
                  <a:schemeClr val="accent1"/>
                </a:solidFill>
                <a:latin typeface="Arial" panose="020B0604020202020204" pitchFamily="34" charset="0"/>
                <a:cs typeface="Arial" panose="020B0604020202020204" pitchFamily="34" charset="0"/>
              </a:rPr>
              <a:t>mauris</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Nullam</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pellentesque</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nulla</a:t>
            </a:r>
            <a:r>
              <a:rPr lang="en-US" sz="4400" i="1">
                <a:solidFill>
                  <a:schemeClr val="accent1"/>
                </a:solidFill>
                <a:latin typeface="Arial" panose="020B0604020202020204" pitchFamily="34" charset="0"/>
                <a:cs typeface="Arial" panose="020B0604020202020204" pitchFamily="34" charset="0"/>
              </a:rPr>
              <a:t> nisi, nec tempus ante </a:t>
            </a:r>
            <a:r>
              <a:rPr lang="en-US" sz="4400" i="1" err="1">
                <a:solidFill>
                  <a:schemeClr val="accent1"/>
                </a:solidFill>
                <a:latin typeface="Arial" panose="020B0604020202020204" pitchFamily="34" charset="0"/>
                <a:cs typeface="Arial" panose="020B0604020202020204" pitchFamily="34" charset="0"/>
              </a:rPr>
              <a:t>molestie</a:t>
            </a:r>
            <a:r>
              <a:rPr lang="en-US" sz="4400" i="1">
                <a:solidFill>
                  <a:schemeClr val="accent1"/>
                </a:solidFill>
                <a:latin typeface="Arial" panose="020B0604020202020204" pitchFamily="34" charset="0"/>
                <a:cs typeface="Arial" panose="020B0604020202020204" pitchFamily="34" charset="0"/>
              </a:rPr>
              <a:t> id lorem ipsum dolor sit </a:t>
            </a:r>
            <a:r>
              <a:rPr lang="en-US" sz="4400" i="1" err="1">
                <a:solidFill>
                  <a:schemeClr val="accent1"/>
                </a:solidFill>
                <a:latin typeface="Arial" panose="020B0604020202020204" pitchFamily="34" charset="0"/>
                <a:cs typeface="Arial" panose="020B0604020202020204" pitchFamily="34" charset="0"/>
              </a:rPr>
              <a:t>amet</a:t>
            </a:r>
            <a:r>
              <a:rPr lang="en-US" sz="4400" i="1">
                <a:solidFill>
                  <a:schemeClr val="accent1"/>
                </a:solidFill>
                <a:latin typeface="Arial" panose="020B0604020202020204" pitchFamily="34" charset="0"/>
                <a:cs typeface="Arial" panose="020B0604020202020204" pitchFamily="34" charset="0"/>
              </a:rPr>
              <a:t>.”</a:t>
            </a:r>
          </a:p>
          <a:p>
            <a:pPr>
              <a:spcAft>
                <a:spcPts val="1800"/>
              </a:spcAft>
            </a:pPr>
            <a:r>
              <a:rPr lang="en-US" sz="4400" i="1">
                <a:solidFill>
                  <a:schemeClr val="accent1"/>
                </a:solidFill>
                <a:latin typeface="Arial" panose="020B0604020202020204" pitchFamily="34" charset="0"/>
                <a:cs typeface="Arial" panose="020B0604020202020204" pitchFamily="34" charset="0"/>
              </a:rPr>
              <a:t>…………………………………………</a:t>
            </a:r>
          </a:p>
          <a:p>
            <a:endParaRPr lang="en-US">
              <a:latin typeface="Arial" panose="020B0604020202020204" pitchFamily="34" charset="0"/>
              <a:cs typeface="Arial" panose="020B0604020202020204" pitchFamily="34" charset="0"/>
            </a:endParaRPr>
          </a:p>
        </p:txBody>
      </p:sp>
      <p:sp>
        <p:nvSpPr>
          <p:cNvPr id="23" name="Text Placeholder 3">
            <a:extLst>
              <a:ext uri="{FF2B5EF4-FFF2-40B4-BE49-F238E27FC236}">
                <a16:creationId xmlns:a16="http://schemas.microsoft.com/office/drawing/2014/main" id="{962FC8C0-24BE-84F6-0746-C311081FABDA}"/>
              </a:ext>
            </a:extLst>
          </p:cNvPr>
          <p:cNvSpPr txBox="1">
            <a:spLocks/>
          </p:cNvSpPr>
          <p:nvPr/>
        </p:nvSpPr>
        <p:spPr>
          <a:xfrm>
            <a:off x="21732876" y="21603005"/>
            <a:ext cx="9012237" cy="5745390"/>
          </a:xfrm>
          <a:prstGeom prst="rect">
            <a:avLst/>
          </a:prstGeom>
          <a:solidFill>
            <a:schemeClr val="accent1">
              <a:alpha val="10192"/>
            </a:schemeClr>
          </a:solidFill>
          <a:ln w="38100">
            <a:noFill/>
            <a:extLst>
              <a:ext uri="{C807C97D-BFC1-408E-A445-0C87EB9F89A2}">
                <ask:lineSketchStyleProps xmlns:ask="http://schemas.microsoft.com/office/drawing/2018/sketchyshapes" sd="1219033472">
                  <a:custGeom>
                    <a:avLst/>
                    <a:gdLst>
                      <a:gd name="connsiteX0" fmla="*/ 0 w 9012237"/>
                      <a:gd name="connsiteY0" fmla="*/ 0 h 5745390"/>
                      <a:gd name="connsiteX1" fmla="*/ 9012237 w 9012237"/>
                      <a:gd name="connsiteY1" fmla="*/ 0 h 5745390"/>
                      <a:gd name="connsiteX2" fmla="*/ 9012237 w 9012237"/>
                      <a:gd name="connsiteY2" fmla="*/ 5745390 h 5745390"/>
                      <a:gd name="connsiteX3" fmla="*/ 0 w 9012237"/>
                      <a:gd name="connsiteY3" fmla="*/ 5745390 h 5745390"/>
                      <a:gd name="connsiteX4" fmla="*/ 0 w 9012237"/>
                      <a:gd name="connsiteY4" fmla="*/ 0 h 5745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12237" h="5745390" extrusionOk="0">
                        <a:moveTo>
                          <a:pt x="0" y="0"/>
                        </a:moveTo>
                        <a:cubicBezTo>
                          <a:pt x="2295070" y="118645"/>
                          <a:pt x="5368028" y="116012"/>
                          <a:pt x="9012237" y="0"/>
                        </a:cubicBezTo>
                        <a:cubicBezTo>
                          <a:pt x="8879355" y="1585926"/>
                          <a:pt x="9097188" y="4701694"/>
                          <a:pt x="9012237" y="5745390"/>
                        </a:cubicBezTo>
                        <a:cubicBezTo>
                          <a:pt x="7552099" y="5879990"/>
                          <a:pt x="1752645" y="5588194"/>
                          <a:pt x="0" y="5745390"/>
                        </a:cubicBezTo>
                        <a:cubicBezTo>
                          <a:pt x="-20187" y="3537818"/>
                          <a:pt x="-152480" y="2785538"/>
                          <a:pt x="0" y="0"/>
                        </a:cubicBezTo>
                        <a:close/>
                      </a:path>
                    </a:pathLst>
                  </a:custGeom>
                  <ask:type>
                    <ask:lineSketchNone/>
                  </ask:type>
                </ask:lineSketchStyleProps>
              </a:ext>
            </a:extLst>
          </a:ln>
        </p:spPr>
        <p:txBody>
          <a:bodyPr vert="horz" wrap="square" lIns="360000" tIns="360000" rIns="360000" bIns="360000" rtlCol="0" anchor="ctr" anchorCtr="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400" i="1">
                <a:solidFill>
                  <a:schemeClr val="accent1"/>
                </a:solidFill>
                <a:latin typeface="Arial" panose="020B0604020202020204" pitchFamily="34" charset="0"/>
                <a:cs typeface="Arial" panose="020B0604020202020204" pitchFamily="34" charset="0"/>
              </a:rPr>
              <a:t>“Lorem ipsum dolor sit </a:t>
            </a:r>
            <a:r>
              <a:rPr lang="en-US" sz="4400" i="1" err="1">
                <a:solidFill>
                  <a:schemeClr val="accent1"/>
                </a:solidFill>
                <a:latin typeface="Arial" panose="020B0604020202020204" pitchFamily="34" charset="0"/>
                <a:cs typeface="Arial" panose="020B0604020202020204" pitchFamily="34" charset="0"/>
              </a:rPr>
              <a:t>amet</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consectetur</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adipiscing</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elit</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Nullam</a:t>
            </a:r>
            <a:r>
              <a:rPr lang="en-US" sz="4400" i="1">
                <a:solidFill>
                  <a:schemeClr val="accent1"/>
                </a:solidFill>
                <a:latin typeface="Arial" panose="020B0604020202020204" pitchFamily="34" charset="0"/>
                <a:cs typeface="Arial" panose="020B0604020202020204" pitchFamily="34" charset="0"/>
              </a:rPr>
              <a:t> sit </a:t>
            </a:r>
            <a:r>
              <a:rPr lang="en-US" sz="4400" i="1" err="1">
                <a:solidFill>
                  <a:schemeClr val="accent1"/>
                </a:solidFill>
                <a:latin typeface="Arial" panose="020B0604020202020204" pitchFamily="34" charset="0"/>
                <a:cs typeface="Arial" panose="020B0604020202020204" pitchFamily="34" charset="0"/>
              </a:rPr>
              <a:t>amet</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luctus</a:t>
            </a:r>
            <a:r>
              <a:rPr lang="en-US" sz="4400" i="1">
                <a:solidFill>
                  <a:schemeClr val="accent1"/>
                </a:solidFill>
                <a:latin typeface="Arial" panose="020B0604020202020204" pitchFamily="34" charset="0"/>
                <a:cs typeface="Arial" panose="020B0604020202020204" pitchFamily="34" charset="0"/>
              </a:rPr>
              <a:t> eros, </a:t>
            </a:r>
            <a:br>
              <a:rPr lang="en-US" sz="4400" i="1">
                <a:solidFill>
                  <a:schemeClr val="accent1"/>
                </a:solidFill>
                <a:latin typeface="Arial" panose="020B0604020202020204" pitchFamily="34" charset="0"/>
                <a:cs typeface="Arial" panose="020B0604020202020204" pitchFamily="34" charset="0"/>
              </a:rPr>
            </a:br>
            <a:r>
              <a:rPr lang="en-US" sz="4400" i="1">
                <a:solidFill>
                  <a:schemeClr val="accent1"/>
                </a:solidFill>
                <a:latin typeface="Arial" panose="020B0604020202020204" pitchFamily="34" charset="0"/>
                <a:cs typeface="Arial" panose="020B0604020202020204" pitchFamily="34" charset="0"/>
              </a:rPr>
              <a:t>a dictum </a:t>
            </a:r>
            <a:r>
              <a:rPr lang="en-US" sz="4400" i="1" err="1">
                <a:solidFill>
                  <a:schemeClr val="accent1"/>
                </a:solidFill>
                <a:latin typeface="Arial" panose="020B0604020202020204" pitchFamily="34" charset="0"/>
                <a:cs typeface="Arial" panose="020B0604020202020204" pitchFamily="34" charset="0"/>
              </a:rPr>
              <a:t>mauris</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Nullam</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pellentesque</a:t>
            </a:r>
            <a:r>
              <a:rPr lang="en-US" sz="4400" i="1">
                <a:solidFill>
                  <a:schemeClr val="accent1"/>
                </a:solidFill>
                <a:latin typeface="Arial" panose="020B0604020202020204" pitchFamily="34" charset="0"/>
                <a:cs typeface="Arial" panose="020B0604020202020204" pitchFamily="34" charset="0"/>
              </a:rPr>
              <a:t> </a:t>
            </a:r>
            <a:r>
              <a:rPr lang="en-US" sz="4400" i="1" err="1">
                <a:solidFill>
                  <a:schemeClr val="accent1"/>
                </a:solidFill>
                <a:latin typeface="Arial" panose="020B0604020202020204" pitchFamily="34" charset="0"/>
                <a:cs typeface="Arial" panose="020B0604020202020204" pitchFamily="34" charset="0"/>
              </a:rPr>
              <a:t>nulla</a:t>
            </a:r>
            <a:r>
              <a:rPr lang="en-US" sz="4400" i="1">
                <a:solidFill>
                  <a:schemeClr val="accent1"/>
                </a:solidFill>
                <a:latin typeface="Arial" panose="020B0604020202020204" pitchFamily="34" charset="0"/>
                <a:cs typeface="Arial" panose="020B0604020202020204" pitchFamily="34" charset="0"/>
              </a:rPr>
              <a:t> nisi, nec tempus ante </a:t>
            </a:r>
            <a:r>
              <a:rPr lang="en-US" sz="4400" i="1" err="1">
                <a:solidFill>
                  <a:schemeClr val="accent1"/>
                </a:solidFill>
                <a:latin typeface="Arial" panose="020B0604020202020204" pitchFamily="34" charset="0"/>
                <a:cs typeface="Arial" panose="020B0604020202020204" pitchFamily="34" charset="0"/>
              </a:rPr>
              <a:t>molestie</a:t>
            </a:r>
            <a:r>
              <a:rPr lang="en-US" sz="4400" i="1">
                <a:solidFill>
                  <a:schemeClr val="accent1"/>
                </a:solidFill>
                <a:latin typeface="Arial" panose="020B0604020202020204" pitchFamily="34" charset="0"/>
                <a:cs typeface="Arial" panose="020B0604020202020204" pitchFamily="34" charset="0"/>
              </a:rPr>
              <a:t> id lorem ipsum dolor sit </a:t>
            </a:r>
            <a:r>
              <a:rPr lang="en-US" sz="4400" i="1" err="1">
                <a:solidFill>
                  <a:schemeClr val="accent1"/>
                </a:solidFill>
                <a:latin typeface="Arial" panose="020B0604020202020204" pitchFamily="34" charset="0"/>
                <a:cs typeface="Arial" panose="020B0604020202020204" pitchFamily="34" charset="0"/>
              </a:rPr>
              <a:t>amet</a:t>
            </a:r>
            <a:r>
              <a:rPr lang="en-US" sz="4400" i="1">
                <a:solidFill>
                  <a:schemeClr val="accent1"/>
                </a:solidFill>
                <a:latin typeface="Arial" panose="020B0604020202020204" pitchFamily="34" charset="0"/>
                <a:cs typeface="Arial" panose="020B0604020202020204" pitchFamily="34" charset="0"/>
              </a:rPr>
              <a:t>.”</a:t>
            </a:r>
            <a:endParaRPr lang="en-US">
              <a:latin typeface="Arial" panose="020B0604020202020204" pitchFamily="34" charset="0"/>
              <a:cs typeface="Arial" panose="020B0604020202020204" pitchFamily="34" charset="0"/>
            </a:endParaRPr>
          </a:p>
        </p:txBody>
      </p:sp>
      <p:sp>
        <p:nvSpPr>
          <p:cNvPr id="25" name="Text Placeholder 3">
            <a:extLst>
              <a:ext uri="{FF2B5EF4-FFF2-40B4-BE49-F238E27FC236}">
                <a16:creationId xmlns:a16="http://schemas.microsoft.com/office/drawing/2014/main" id="{C31A9642-A853-76C6-ABA0-50DC62967D51}"/>
              </a:ext>
            </a:extLst>
          </p:cNvPr>
          <p:cNvSpPr txBox="1">
            <a:spLocks/>
          </p:cNvSpPr>
          <p:nvPr/>
        </p:nvSpPr>
        <p:spPr>
          <a:xfrm>
            <a:off x="12016386" y="21618576"/>
            <a:ext cx="4140000" cy="5761038"/>
          </a:xfrm>
          <a:prstGeom prst="rect">
            <a:avLst/>
          </a:prstGeom>
          <a:solidFill>
            <a:schemeClr val="bg1">
              <a:lumMod val="90000"/>
              <a:alpha val="49558"/>
            </a:schemeClr>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9600" b="1">
                <a:solidFill>
                  <a:schemeClr val="accent1"/>
                </a:solidFill>
                <a:latin typeface="Arial" panose="020B0604020202020204" pitchFamily="34" charset="0"/>
                <a:cs typeface="Arial" panose="020B0604020202020204" pitchFamily="34" charset="0"/>
              </a:rPr>
              <a:t>78%</a:t>
            </a:r>
          </a:p>
          <a:p>
            <a:r>
              <a:rPr lang="en-US" sz="2800" b="1">
                <a:latin typeface="Arial" panose="020B0604020202020204" pitchFamily="34" charset="0"/>
                <a:cs typeface="Arial" panose="020B0604020202020204" pitchFamily="34" charset="0"/>
              </a:rPr>
              <a:t>Lorem ipsum dolor sit </a:t>
            </a:r>
            <a:r>
              <a:rPr lang="en-US" sz="2800" b="1" err="1">
                <a:latin typeface="Arial" panose="020B0604020202020204" pitchFamily="34" charset="0"/>
                <a:cs typeface="Arial" panose="020B0604020202020204" pitchFamily="34" charset="0"/>
              </a:rPr>
              <a:t>amet</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consectetur</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adipiscing</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elit</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Nullam</a:t>
            </a:r>
            <a:r>
              <a:rPr lang="en-US" sz="2800" b="1">
                <a:latin typeface="Arial" panose="020B0604020202020204" pitchFamily="34" charset="0"/>
                <a:cs typeface="Arial" panose="020B0604020202020204" pitchFamily="34" charset="0"/>
              </a:rPr>
              <a:t> sit </a:t>
            </a:r>
            <a:r>
              <a:rPr lang="en-US" sz="2800" b="1" err="1">
                <a:latin typeface="Arial" panose="020B0604020202020204" pitchFamily="34" charset="0"/>
                <a:cs typeface="Arial" panose="020B0604020202020204" pitchFamily="34" charset="0"/>
              </a:rPr>
              <a:t>amet</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luctus</a:t>
            </a:r>
            <a:r>
              <a:rPr lang="en-US" sz="2800" b="1">
                <a:latin typeface="Arial" panose="020B0604020202020204" pitchFamily="34" charset="0"/>
                <a:cs typeface="Arial" panose="020B0604020202020204" pitchFamily="34" charset="0"/>
              </a:rPr>
              <a:t> eros, </a:t>
            </a:r>
            <a:br>
              <a:rPr lang="en-US" sz="2800" b="1">
                <a:latin typeface="Arial" panose="020B0604020202020204" pitchFamily="34" charset="0"/>
                <a:cs typeface="Arial" panose="020B0604020202020204" pitchFamily="34" charset="0"/>
              </a:rPr>
            </a:br>
            <a:r>
              <a:rPr lang="en-US" sz="2800" b="1">
                <a:latin typeface="Arial" panose="020B0604020202020204" pitchFamily="34" charset="0"/>
                <a:cs typeface="Arial" panose="020B0604020202020204" pitchFamily="34" charset="0"/>
              </a:rPr>
              <a:t>a dictum </a:t>
            </a:r>
            <a:r>
              <a:rPr lang="en-US" sz="2800" b="1" err="1">
                <a:latin typeface="Arial" panose="020B0604020202020204" pitchFamily="34" charset="0"/>
                <a:cs typeface="Arial" panose="020B0604020202020204" pitchFamily="34" charset="0"/>
              </a:rPr>
              <a:t>mauris</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Nullam</a:t>
            </a:r>
            <a:endParaRPr lang="en-US"/>
          </a:p>
          <a:p>
            <a:endParaRPr lang="en-US"/>
          </a:p>
        </p:txBody>
      </p:sp>
      <p:sp>
        <p:nvSpPr>
          <p:cNvPr id="26" name="Text Placeholder 3">
            <a:extLst>
              <a:ext uri="{FF2B5EF4-FFF2-40B4-BE49-F238E27FC236}">
                <a16:creationId xmlns:a16="http://schemas.microsoft.com/office/drawing/2014/main" id="{5506299C-BEC6-8AFD-BE90-1D5160182AE3}"/>
              </a:ext>
            </a:extLst>
          </p:cNvPr>
          <p:cNvSpPr txBox="1">
            <a:spLocks/>
          </p:cNvSpPr>
          <p:nvPr/>
        </p:nvSpPr>
        <p:spPr>
          <a:xfrm>
            <a:off x="16914678" y="21618576"/>
            <a:ext cx="4140000" cy="5761038"/>
          </a:xfrm>
          <a:prstGeom prst="rect">
            <a:avLst/>
          </a:prstGeom>
          <a:solidFill>
            <a:schemeClr val="accent1"/>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9600" b="1">
                <a:solidFill>
                  <a:schemeClr val="bg1"/>
                </a:solidFill>
                <a:latin typeface="Arial" panose="020B0604020202020204" pitchFamily="34" charset="0"/>
                <a:cs typeface="Arial" panose="020B0604020202020204" pitchFamily="34" charset="0"/>
              </a:rPr>
              <a:t>22%</a:t>
            </a:r>
          </a:p>
          <a:p>
            <a:r>
              <a:rPr lang="en-US" sz="2800" b="1">
                <a:solidFill>
                  <a:schemeClr val="bg1"/>
                </a:solidFill>
                <a:latin typeface="Arial" panose="020B0604020202020204" pitchFamily="34" charset="0"/>
                <a:cs typeface="Arial" panose="020B0604020202020204" pitchFamily="34" charset="0"/>
              </a:rPr>
              <a:t>Lorem ipsum dolor sit </a:t>
            </a:r>
            <a:r>
              <a:rPr lang="en-US" sz="2800" b="1" err="1">
                <a:solidFill>
                  <a:schemeClr val="bg1"/>
                </a:solidFill>
                <a:latin typeface="Arial" panose="020B0604020202020204" pitchFamily="34" charset="0"/>
                <a:cs typeface="Arial" panose="020B0604020202020204" pitchFamily="34" charset="0"/>
              </a:rPr>
              <a:t>amet</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consectetur</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adipiscing</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elit</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Nullam</a:t>
            </a:r>
            <a:r>
              <a:rPr lang="en-US" sz="2800" b="1">
                <a:solidFill>
                  <a:schemeClr val="bg1"/>
                </a:solidFill>
                <a:latin typeface="Arial" panose="020B0604020202020204" pitchFamily="34" charset="0"/>
                <a:cs typeface="Arial" panose="020B0604020202020204" pitchFamily="34" charset="0"/>
              </a:rPr>
              <a:t> sit </a:t>
            </a:r>
            <a:r>
              <a:rPr lang="en-US" sz="2800" b="1" err="1">
                <a:solidFill>
                  <a:schemeClr val="bg1"/>
                </a:solidFill>
                <a:latin typeface="Arial" panose="020B0604020202020204" pitchFamily="34" charset="0"/>
                <a:cs typeface="Arial" panose="020B0604020202020204" pitchFamily="34" charset="0"/>
              </a:rPr>
              <a:t>amet</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luctus</a:t>
            </a:r>
            <a:r>
              <a:rPr lang="en-US" sz="2800" b="1">
                <a:solidFill>
                  <a:schemeClr val="bg1"/>
                </a:solidFill>
                <a:latin typeface="Arial" panose="020B0604020202020204" pitchFamily="34" charset="0"/>
                <a:cs typeface="Arial" panose="020B0604020202020204" pitchFamily="34" charset="0"/>
              </a:rPr>
              <a:t> eros, </a:t>
            </a:r>
            <a:br>
              <a:rPr lang="en-US" sz="2800" b="1">
                <a:solidFill>
                  <a:schemeClr val="bg1"/>
                </a:solidFill>
                <a:latin typeface="Arial" panose="020B0604020202020204" pitchFamily="34" charset="0"/>
                <a:cs typeface="Arial" panose="020B0604020202020204" pitchFamily="34" charset="0"/>
              </a:rPr>
            </a:br>
            <a:r>
              <a:rPr lang="en-US" sz="2800" b="1">
                <a:solidFill>
                  <a:schemeClr val="bg1"/>
                </a:solidFill>
                <a:latin typeface="Arial" panose="020B0604020202020204" pitchFamily="34" charset="0"/>
                <a:cs typeface="Arial" panose="020B0604020202020204" pitchFamily="34" charset="0"/>
              </a:rPr>
              <a:t>a dictum </a:t>
            </a:r>
            <a:r>
              <a:rPr lang="en-US" sz="2800" b="1" err="1">
                <a:solidFill>
                  <a:schemeClr val="bg1"/>
                </a:solidFill>
                <a:latin typeface="Arial" panose="020B0604020202020204" pitchFamily="34" charset="0"/>
                <a:cs typeface="Arial" panose="020B0604020202020204" pitchFamily="34" charset="0"/>
              </a:rPr>
              <a:t>mauris</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Nullam</a:t>
            </a:r>
            <a:endParaRPr lang="en-US">
              <a:solidFill>
                <a:schemeClr val="bg1"/>
              </a:solidFill>
            </a:endParaRPr>
          </a:p>
          <a:p>
            <a:endParaRPr lang="en-US">
              <a:solidFill>
                <a:schemeClr val="bg1"/>
              </a:solidFill>
            </a:endParaRPr>
          </a:p>
        </p:txBody>
      </p:sp>
      <p:sp>
        <p:nvSpPr>
          <p:cNvPr id="2" name="TextBox 1">
            <a:extLst>
              <a:ext uri="{FF2B5EF4-FFF2-40B4-BE49-F238E27FC236}">
                <a16:creationId xmlns:a16="http://schemas.microsoft.com/office/drawing/2014/main" id="{B5FE0B2A-79A1-7EAA-3B82-740345B6E051}"/>
              </a:ext>
            </a:extLst>
          </p:cNvPr>
          <p:cNvSpPr txBox="1"/>
          <p:nvPr/>
        </p:nvSpPr>
        <p:spPr>
          <a:xfrm>
            <a:off x="43148250" y="9486900"/>
            <a:ext cx="0" cy="0"/>
          </a:xfrm>
          <a:prstGeom prst="rect">
            <a:avLst/>
          </a:prstGeom>
          <a:noFill/>
        </p:spPr>
        <p:txBody>
          <a:bodyPr wrap="none" lIns="0" tIns="0" rIns="0" bIns="0" rtlCol="0">
            <a:noAutofit/>
          </a:bodyPr>
          <a:lstStyle/>
          <a:p>
            <a:pPr algn="l"/>
            <a:endParaRPr lang="en-US" sz="2800" b="0" i="0" err="1">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0010167"/>
      </p:ext>
    </p:extLst>
  </p:cSld>
  <p:clrMapOvr>
    <a:masterClrMapping/>
  </p:clrMapOvr>
</p:sld>
</file>

<file path=ppt/theme/theme1.xml><?xml version="1.0" encoding="utf-8"?>
<a:theme xmlns:a="http://schemas.openxmlformats.org/drawingml/2006/main" name="St Georges primary">
  <a:themeElements>
    <a:clrScheme name="Custom 34">
      <a:dk1>
        <a:srgbClr val="000000"/>
      </a:dk1>
      <a:lt1>
        <a:srgbClr val="F5F5F5"/>
      </a:lt1>
      <a:dk2>
        <a:srgbClr val="898A89"/>
      </a:dk2>
      <a:lt2>
        <a:srgbClr val="D61726"/>
      </a:lt2>
      <a:accent1>
        <a:srgbClr val="009971"/>
      </a:accent1>
      <a:accent2>
        <a:srgbClr val="D61726"/>
      </a:accent2>
      <a:accent3>
        <a:srgbClr val="000000"/>
      </a:accent3>
      <a:accent4>
        <a:srgbClr val="009971"/>
      </a:accent4>
      <a:accent5>
        <a:srgbClr val="D61726"/>
      </a:accent5>
      <a:accent6>
        <a:srgbClr val="009971"/>
      </a:accent6>
      <a:hlink>
        <a:srgbClr val="009971"/>
      </a:hlink>
      <a:folHlink>
        <a:srgbClr val="898A89"/>
      </a:folHlink>
    </a:clrScheme>
    <a:fontScheme name="St George's">
      <a:majorFont>
        <a:latin typeface="Arial"/>
        <a:ea typeface=""/>
        <a:cs typeface=""/>
      </a:majorFont>
      <a:minorFont>
        <a:latin typeface="Arial"/>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2800" b="0" i="0" dirty="0" err="1" smtClean="0">
            <a:solidFill>
              <a:schemeClr val="tx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St Georges" id="{C7459C21-F6E5-408C-B10A-D92D50B247E0}" vid="{038CBCEF-A087-4B0E-8DA2-085523AA80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TotalTime>
  <Words>1200</Words>
  <Application>Microsoft Macintosh PowerPoint</Application>
  <PresentationFormat>Custom</PresentationFormat>
  <Paragraphs>65</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St Georges primary</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REPLACE WITH POWERPOINT TITLE</dc:title>
  <dc:creator>Jonathan Appleyard</dc:creator>
  <cp:lastModifiedBy>Justin Swarbrick</cp:lastModifiedBy>
  <cp:revision>1</cp:revision>
  <dcterms:created xsi:type="dcterms:W3CDTF">2022-04-21T14:06:13Z</dcterms:created>
  <dcterms:modified xsi:type="dcterms:W3CDTF">2025-03-06T13:27:09Z</dcterms:modified>
</cp:coreProperties>
</file>